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sldIdLst>
    <p:sldId id="258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129081"/>
    <a:srgbClr val="512373"/>
    <a:srgbClr val="702082"/>
    <a:srgbClr val="9900CC"/>
    <a:srgbClr val="CC99FF"/>
    <a:srgbClr val="701F80"/>
    <a:srgbClr val="FF00FF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6E33A-AD7A-485A-A78F-A31F0EACE028}" v="37" dt="2024-06-18T12:36:58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1392" y="-2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18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2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3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46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55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64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873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2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4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7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0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9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2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4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7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8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9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3.wdp"/><Relationship Id="rId5" Type="http://schemas.openxmlformats.org/officeDocument/2006/relationships/image" Target="../media/image3.tiff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microsoft.com/office/2007/relationships/hdphoto" Target="../media/hdphoto1.wdp"/><Relationship Id="rId22" Type="http://schemas.openxmlformats.org/officeDocument/2006/relationships/image" Target="../media/image18.png"/><Relationship Id="rId27" Type="http://schemas.microsoft.com/office/2007/relationships/hdphoto" Target="../media/hdphoto4.wdp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5E5991-2872-47FA-AB97-7FF4571D1EA0}"/>
              </a:ext>
            </a:extLst>
          </p:cNvPr>
          <p:cNvSpPr/>
          <p:nvPr/>
        </p:nvSpPr>
        <p:spPr>
          <a:xfrm>
            <a:off x="-47831" y="-93868"/>
            <a:ext cx="6867448" cy="998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6EA3E-EB4D-4320-A86B-256E824DCC2F}"/>
              </a:ext>
            </a:extLst>
          </p:cNvPr>
          <p:cNvSpPr txBox="1"/>
          <p:nvPr/>
        </p:nvSpPr>
        <p:spPr>
          <a:xfrm>
            <a:off x="3981850" y="391839"/>
            <a:ext cx="2856229" cy="36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7">
                <a:solidFill>
                  <a:srgbClr val="12908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1797">
              <a:solidFill>
                <a:srgbClr val="12908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257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DBFD7C-8C20-4D8B-BF96-79BCE29C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09" y="616124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E97123-65ED-4D7C-A1D2-5719E3A86FD0}"/>
              </a:ext>
            </a:extLst>
          </p:cNvPr>
          <p:cNvGrpSpPr/>
          <p:nvPr/>
        </p:nvGrpSpPr>
        <p:grpSpPr>
          <a:xfrm>
            <a:off x="446483" y="1258153"/>
            <a:ext cx="5599266" cy="8101887"/>
            <a:chOff x="823810" y="2381106"/>
            <a:chExt cx="8209528" cy="14073042"/>
          </a:xfrm>
          <a:solidFill>
            <a:srgbClr val="129081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B6ECEE5-8B0A-BE49-88D6-380CCB5771D4}"/>
                </a:ext>
              </a:extLst>
            </p:cNvPr>
            <p:cNvSpPr/>
            <p:nvPr/>
          </p:nvSpPr>
          <p:spPr>
            <a:xfrm>
              <a:off x="1839394" y="6888643"/>
              <a:ext cx="6042408" cy="594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14" name="Block Arc 213">
              <a:extLst>
                <a:ext uri="{FF2B5EF4-FFF2-40B4-BE49-F238E27FC236}">
                  <a16:creationId xmlns:a16="http://schemas.microsoft.com/office/drawing/2014/main" id="{9BB00DD6-C4C4-7348-AD3E-28EAE4D8492B}"/>
                </a:ext>
              </a:extLst>
            </p:cNvPr>
            <p:cNvSpPr/>
            <p:nvPr/>
          </p:nvSpPr>
          <p:spPr>
            <a:xfrm rot="5400000" flipH="1">
              <a:off x="6957930" y="3247266"/>
              <a:ext cx="2832899" cy="1100580"/>
            </a:xfrm>
            <a:custGeom>
              <a:avLst/>
              <a:gdLst>
                <a:gd name="connsiteX0" fmla="*/ 0 w 2832900"/>
                <a:gd name="connsiteY0" fmla="*/ 1099948 h 2199896"/>
                <a:gd name="connsiteX1" fmla="*/ 837136 w 2832900"/>
                <a:gd name="connsiteY1" fmla="*/ 96203 h 2199896"/>
                <a:gd name="connsiteX2" fmla="*/ 1996260 w 2832900"/>
                <a:gd name="connsiteY2" fmla="*/ 96376 h 2199896"/>
                <a:gd name="connsiteX3" fmla="*/ 2832899 w 2832900"/>
                <a:gd name="connsiteY3" fmla="*/ 1100580 h 2199896"/>
                <a:gd name="connsiteX4" fmla="*/ 2237212 w 2832900"/>
                <a:gd name="connsiteY4" fmla="*/ 1100314 h 2199896"/>
                <a:gd name="connsiteX5" fmla="*/ 1691002 w 2832900"/>
                <a:gd name="connsiteY5" fmla="*/ 624737 h 2199896"/>
                <a:gd name="connsiteX6" fmla="*/ 1142150 w 2832900"/>
                <a:gd name="connsiteY6" fmla="*/ 624682 h 2199896"/>
                <a:gd name="connsiteX7" fmla="*/ 595689 w 2832900"/>
                <a:gd name="connsiteY7" fmla="*/ 1099948 h 2199896"/>
                <a:gd name="connsiteX8" fmla="*/ 0 w 2832900"/>
                <a:gd name="connsiteY8" fmla="*/ 1099948 h 2199896"/>
                <a:gd name="connsiteX0" fmla="*/ 0 w 2832899"/>
                <a:gd name="connsiteY0" fmla="*/ 1099948 h 1100580"/>
                <a:gd name="connsiteX1" fmla="*/ 837136 w 2832899"/>
                <a:gd name="connsiteY1" fmla="*/ 96203 h 1100580"/>
                <a:gd name="connsiteX2" fmla="*/ 1996260 w 2832899"/>
                <a:gd name="connsiteY2" fmla="*/ 96376 h 1100580"/>
                <a:gd name="connsiteX3" fmla="*/ 2832899 w 2832899"/>
                <a:gd name="connsiteY3" fmla="*/ 1100580 h 1100580"/>
                <a:gd name="connsiteX4" fmla="*/ 2237212 w 2832899"/>
                <a:gd name="connsiteY4" fmla="*/ 1100314 h 1100580"/>
                <a:gd name="connsiteX5" fmla="*/ 1691002 w 2832899"/>
                <a:gd name="connsiteY5" fmla="*/ 624737 h 1100580"/>
                <a:gd name="connsiteX6" fmla="*/ 1142150 w 2832899"/>
                <a:gd name="connsiteY6" fmla="*/ 624682 h 1100580"/>
                <a:gd name="connsiteX7" fmla="*/ 578756 w 2832899"/>
                <a:gd name="connsiteY7" fmla="*/ 1099948 h 1100580"/>
                <a:gd name="connsiteX8" fmla="*/ 0 w 2832899"/>
                <a:gd name="connsiteY8" fmla="*/ 1099948 h 110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2899" h="1100580">
                  <a:moveTo>
                    <a:pt x="0" y="1099948"/>
                  </a:moveTo>
                  <a:cubicBezTo>
                    <a:pt x="0" y="666506"/>
                    <a:pt x="327792" y="273476"/>
                    <a:pt x="837136" y="96203"/>
                  </a:cubicBezTo>
                  <a:cubicBezTo>
                    <a:pt x="1205857" y="-32127"/>
                    <a:pt x="1627603" y="-32065"/>
                    <a:pt x="1996260" y="96376"/>
                  </a:cubicBezTo>
                  <a:cubicBezTo>
                    <a:pt x="2505605" y="273832"/>
                    <a:pt x="2833220" y="667062"/>
                    <a:pt x="2832899" y="1100580"/>
                  </a:cubicBezTo>
                  <a:lnTo>
                    <a:pt x="2237212" y="1100314"/>
                  </a:lnTo>
                  <a:cubicBezTo>
                    <a:pt x="2237464" y="886714"/>
                    <a:pt x="2018642" y="696188"/>
                    <a:pt x="1691002" y="624737"/>
                  </a:cubicBezTo>
                  <a:cubicBezTo>
                    <a:pt x="1513482" y="586024"/>
                    <a:pt x="1319690" y="586005"/>
                    <a:pt x="1142150" y="624682"/>
                  </a:cubicBezTo>
                  <a:cubicBezTo>
                    <a:pt x="814586" y="696043"/>
                    <a:pt x="578756" y="886422"/>
                    <a:pt x="578756" y="1099948"/>
                  </a:cubicBezTo>
                  <a:lnTo>
                    <a:pt x="0" y="10999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solidFill>
                  <a:schemeClr val="tx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9CB39D4-AD12-0B45-8E85-C9D1845FD3AE}"/>
                </a:ext>
              </a:extLst>
            </p:cNvPr>
            <p:cNvSpPr/>
            <p:nvPr/>
          </p:nvSpPr>
          <p:spPr>
            <a:xfrm>
              <a:off x="1869716" y="4638056"/>
              <a:ext cx="6022801" cy="59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B5CF508-9F97-7344-A588-8737134FC758}"/>
                </a:ext>
              </a:extLst>
            </p:cNvPr>
            <p:cNvSpPr/>
            <p:nvPr/>
          </p:nvSpPr>
          <p:spPr>
            <a:xfrm>
              <a:off x="1674423" y="2408123"/>
              <a:ext cx="6258335" cy="5919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99" name="Block Arc 213">
              <a:extLst>
                <a:ext uri="{FF2B5EF4-FFF2-40B4-BE49-F238E27FC236}">
                  <a16:creationId xmlns:a16="http://schemas.microsoft.com/office/drawing/2014/main" id="{79D960E8-D4DC-47B5-A442-1BBF67BB1F38}"/>
                </a:ext>
              </a:extLst>
            </p:cNvPr>
            <p:cNvSpPr/>
            <p:nvPr/>
          </p:nvSpPr>
          <p:spPr>
            <a:xfrm rot="16200000" flipH="1">
              <a:off x="-42350" y="5519355"/>
              <a:ext cx="2832899" cy="1100580"/>
            </a:xfrm>
            <a:custGeom>
              <a:avLst/>
              <a:gdLst>
                <a:gd name="connsiteX0" fmla="*/ 0 w 2832900"/>
                <a:gd name="connsiteY0" fmla="*/ 1099948 h 2199896"/>
                <a:gd name="connsiteX1" fmla="*/ 837136 w 2832900"/>
                <a:gd name="connsiteY1" fmla="*/ 96203 h 2199896"/>
                <a:gd name="connsiteX2" fmla="*/ 1996260 w 2832900"/>
                <a:gd name="connsiteY2" fmla="*/ 96376 h 2199896"/>
                <a:gd name="connsiteX3" fmla="*/ 2832899 w 2832900"/>
                <a:gd name="connsiteY3" fmla="*/ 1100580 h 2199896"/>
                <a:gd name="connsiteX4" fmla="*/ 2237212 w 2832900"/>
                <a:gd name="connsiteY4" fmla="*/ 1100314 h 2199896"/>
                <a:gd name="connsiteX5" fmla="*/ 1691002 w 2832900"/>
                <a:gd name="connsiteY5" fmla="*/ 624737 h 2199896"/>
                <a:gd name="connsiteX6" fmla="*/ 1142150 w 2832900"/>
                <a:gd name="connsiteY6" fmla="*/ 624682 h 2199896"/>
                <a:gd name="connsiteX7" fmla="*/ 595689 w 2832900"/>
                <a:gd name="connsiteY7" fmla="*/ 1099948 h 2199896"/>
                <a:gd name="connsiteX8" fmla="*/ 0 w 2832900"/>
                <a:gd name="connsiteY8" fmla="*/ 1099948 h 2199896"/>
                <a:gd name="connsiteX0" fmla="*/ 0 w 2832899"/>
                <a:gd name="connsiteY0" fmla="*/ 1099948 h 1100580"/>
                <a:gd name="connsiteX1" fmla="*/ 837136 w 2832899"/>
                <a:gd name="connsiteY1" fmla="*/ 96203 h 1100580"/>
                <a:gd name="connsiteX2" fmla="*/ 1996260 w 2832899"/>
                <a:gd name="connsiteY2" fmla="*/ 96376 h 1100580"/>
                <a:gd name="connsiteX3" fmla="*/ 2832899 w 2832899"/>
                <a:gd name="connsiteY3" fmla="*/ 1100580 h 1100580"/>
                <a:gd name="connsiteX4" fmla="*/ 2237212 w 2832899"/>
                <a:gd name="connsiteY4" fmla="*/ 1100314 h 1100580"/>
                <a:gd name="connsiteX5" fmla="*/ 1691002 w 2832899"/>
                <a:gd name="connsiteY5" fmla="*/ 624737 h 1100580"/>
                <a:gd name="connsiteX6" fmla="*/ 1142150 w 2832899"/>
                <a:gd name="connsiteY6" fmla="*/ 624682 h 1100580"/>
                <a:gd name="connsiteX7" fmla="*/ 578756 w 2832899"/>
                <a:gd name="connsiteY7" fmla="*/ 1099948 h 1100580"/>
                <a:gd name="connsiteX8" fmla="*/ 0 w 2832899"/>
                <a:gd name="connsiteY8" fmla="*/ 1099948 h 110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2899" h="1100580">
                  <a:moveTo>
                    <a:pt x="0" y="1099948"/>
                  </a:moveTo>
                  <a:cubicBezTo>
                    <a:pt x="0" y="666506"/>
                    <a:pt x="327792" y="273476"/>
                    <a:pt x="837136" y="96203"/>
                  </a:cubicBezTo>
                  <a:cubicBezTo>
                    <a:pt x="1205857" y="-32127"/>
                    <a:pt x="1627603" y="-32065"/>
                    <a:pt x="1996260" y="96376"/>
                  </a:cubicBezTo>
                  <a:cubicBezTo>
                    <a:pt x="2505605" y="273832"/>
                    <a:pt x="2833220" y="667062"/>
                    <a:pt x="2832899" y="1100580"/>
                  </a:cubicBezTo>
                  <a:lnTo>
                    <a:pt x="2237212" y="1100314"/>
                  </a:lnTo>
                  <a:cubicBezTo>
                    <a:pt x="2237464" y="886714"/>
                    <a:pt x="2018642" y="696188"/>
                    <a:pt x="1691002" y="624737"/>
                  </a:cubicBezTo>
                  <a:cubicBezTo>
                    <a:pt x="1513482" y="586024"/>
                    <a:pt x="1319690" y="586005"/>
                    <a:pt x="1142150" y="624682"/>
                  </a:cubicBezTo>
                  <a:cubicBezTo>
                    <a:pt x="814586" y="696043"/>
                    <a:pt x="578756" y="886422"/>
                    <a:pt x="578756" y="1099948"/>
                  </a:cubicBezTo>
                  <a:lnTo>
                    <a:pt x="0" y="10999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solidFill>
                  <a:schemeClr val="tx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87B7B60E-7478-4E4D-AB41-27641D92C134}"/>
                </a:ext>
              </a:extLst>
            </p:cNvPr>
            <p:cNvSpPr/>
            <p:nvPr/>
          </p:nvSpPr>
          <p:spPr>
            <a:xfrm>
              <a:off x="1924386" y="11370905"/>
              <a:ext cx="6022800" cy="593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12" name="Block Arc 213">
              <a:extLst>
                <a:ext uri="{FF2B5EF4-FFF2-40B4-BE49-F238E27FC236}">
                  <a16:creationId xmlns:a16="http://schemas.microsoft.com/office/drawing/2014/main" id="{CEBA3F3F-48D0-47A9-9BF7-FE7E0072F6CD}"/>
                </a:ext>
              </a:extLst>
            </p:cNvPr>
            <p:cNvSpPr/>
            <p:nvPr/>
          </p:nvSpPr>
          <p:spPr>
            <a:xfrm rot="5400000" flipH="1">
              <a:off x="6991815" y="7754452"/>
              <a:ext cx="2832899" cy="1100580"/>
            </a:xfrm>
            <a:custGeom>
              <a:avLst/>
              <a:gdLst>
                <a:gd name="connsiteX0" fmla="*/ 0 w 2832900"/>
                <a:gd name="connsiteY0" fmla="*/ 1099948 h 2199896"/>
                <a:gd name="connsiteX1" fmla="*/ 837136 w 2832900"/>
                <a:gd name="connsiteY1" fmla="*/ 96203 h 2199896"/>
                <a:gd name="connsiteX2" fmla="*/ 1996260 w 2832900"/>
                <a:gd name="connsiteY2" fmla="*/ 96376 h 2199896"/>
                <a:gd name="connsiteX3" fmla="*/ 2832899 w 2832900"/>
                <a:gd name="connsiteY3" fmla="*/ 1100580 h 2199896"/>
                <a:gd name="connsiteX4" fmla="*/ 2237212 w 2832900"/>
                <a:gd name="connsiteY4" fmla="*/ 1100314 h 2199896"/>
                <a:gd name="connsiteX5" fmla="*/ 1691002 w 2832900"/>
                <a:gd name="connsiteY5" fmla="*/ 624737 h 2199896"/>
                <a:gd name="connsiteX6" fmla="*/ 1142150 w 2832900"/>
                <a:gd name="connsiteY6" fmla="*/ 624682 h 2199896"/>
                <a:gd name="connsiteX7" fmla="*/ 595689 w 2832900"/>
                <a:gd name="connsiteY7" fmla="*/ 1099948 h 2199896"/>
                <a:gd name="connsiteX8" fmla="*/ 0 w 2832900"/>
                <a:gd name="connsiteY8" fmla="*/ 1099948 h 2199896"/>
                <a:gd name="connsiteX0" fmla="*/ 0 w 2832899"/>
                <a:gd name="connsiteY0" fmla="*/ 1099948 h 1100580"/>
                <a:gd name="connsiteX1" fmla="*/ 837136 w 2832899"/>
                <a:gd name="connsiteY1" fmla="*/ 96203 h 1100580"/>
                <a:gd name="connsiteX2" fmla="*/ 1996260 w 2832899"/>
                <a:gd name="connsiteY2" fmla="*/ 96376 h 1100580"/>
                <a:gd name="connsiteX3" fmla="*/ 2832899 w 2832899"/>
                <a:gd name="connsiteY3" fmla="*/ 1100580 h 1100580"/>
                <a:gd name="connsiteX4" fmla="*/ 2237212 w 2832899"/>
                <a:gd name="connsiteY4" fmla="*/ 1100314 h 1100580"/>
                <a:gd name="connsiteX5" fmla="*/ 1691002 w 2832899"/>
                <a:gd name="connsiteY5" fmla="*/ 624737 h 1100580"/>
                <a:gd name="connsiteX6" fmla="*/ 1142150 w 2832899"/>
                <a:gd name="connsiteY6" fmla="*/ 624682 h 1100580"/>
                <a:gd name="connsiteX7" fmla="*/ 578756 w 2832899"/>
                <a:gd name="connsiteY7" fmla="*/ 1099948 h 1100580"/>
                <a:gd name="connsiteX8" fmla="*/ 0 w 2832899"/>
                <a:gd name="connsiteY8" fmla="*/ 1099948 h 110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2899" h="1100580">
                  <a:moveTo>
                    <a:pt x="0" y="1099948"/>
                  </a:moveTo>
                  <a:cubicBezTo>
                    <a:pt x="0" y="666506"/>
                    <a:pt x="327792" y="273476"/>
                    <a:pt x="837136" y="96203"/>
                  </a:cubicBezTo>
                  <a:cubicBezTo>
                    <a:pt x="1205857" y="-32127"/>
                    <a:pt x="1627603" y="-32065"/>
                    <a:pt x="1996260" y="96376"/>
                  </a:cubicBezTo>
                  <a:cubicBezTo>
                    <a:pt x="2505605" y="273832"/>
                    <a:pt x="2833220" y="667062"/>
                    <a:pt x="2832899" y="1100580"/>
                  </a:cubicBezTo>
                  <a:lnTo>
                    <a:pt x="2237212" y="1100314"/>
                  </a:lnTo>
                  <a:cubicBezTo>
                    <a:pt x="2237464" y="886714"/>
                    <a:pt x="2018642" y="696188"/>
                    <a:pt x="1691002" y="624737"/>
                  </a:cubicBezTo>
                  <a:cubicBezTo>
                    <a:pt x="1513482" y="586024"/>
                    <a:pt x="1319690" y="586005"/>
                    <a:pt x="1142150" y="624682"/>
                  </a:cubicBezTo>
                  <a:cubicBezTo>
                    <a:pt x="814586" y="696043"/>
                    <a:pt x="578756" y="886422"/>
                    <a:pt x="578756" y="1099948"/>
                  </a:cubicBezTo>
                  <a:lnTo>
                    <a:pt x="0" y="10999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solidFill>
                  <a:schemeClr val="tx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535E173-DC23-4049-9960-6A548B9ACDD5}"/>
                </a:ext>
              </a:extLst>
            </p:cNvPr>
            <p:cNvSpPr/>
            <p:nvPr/>
          </p:nvSpPr>
          <p:spPr>
            <a:xfrm>
              <a:off x="1924386" y="9140109"/>
              <a:ext cx="6022800" cy="5803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14" name="Block Arc 213">
              <a:extLst>
                <a:ext uri="{FF2B5EF4-FFF2-40B4-BE49-F238E27FC236}">
                  <a16:creationId xmlns:a16="http://schemas.microsoft.com/office/drawing/2014/main" id="{19482412-5111-4F94-84EB-09CE069EEEBB}"/>
                </a:ext>
              </a:extLst>
            </p:cNvPr>
            <p:cNvSpPr/>
            <p:nvPr/>
          </p:nvSpPr>
          <p:spPr>
            <a:xfrm rot="16200000" flipH="1">
              <a:off x="12315" y="10010756"/>
              <a:ext cx="2832899" cy="1100580"/>
            </a:xfrm>
            <a:custGeom>
              <a:avLst/>
              <a:gdLst>
                <a:gd name="connsiteX0" fmla="*/ 0 w 2832900"/>
                <a:gd name="connsiteY0" fmla="*/ 1099948 h 2199896"/>
                <a:gd name="connsiteX1" fmla="*/ 837136 w 2832900"/>
                <a:gd name="connsiteY1" fmla="*/ 96203 h 2199896"/>
                <a:gd name="connsiteX2" fmla="*/ 1996260 w 2832900"/>
                <a:gd name="connsiteY2" fmla="*/ 96376 h 2199896"/>
                <a:gd name="connsiteX3" fmla="*/ 2832899 w 2832900"/>
                <a:gd name="connsiteY3" fmla="*/ 1100580 h 2199896"/>
                <a:gd name="connsiteX4" fmla="*/ 2237212 w 2832900"/>
                <a:gd name="connsiteY4" fmla="*/ 1100314 h 2199896"/>
                <a:gd name="connsiteX5" fmla="*/ 1691002 w 2832900"/>
                <a:gd name="connsiteY5" fmla="*/ 624737 h 2199896"/>
                <a:gd name="connsiteX6" fmla="*/ 1142150 w 2832900"/>
                <a:gd name="connsiteY6" fmla="*/ 624682 h 2199896"/>
                <a:gd name="connsiteX7" fmla="*/ 595689 w 2832900"/>
                <a:gd name="connsiteY7" fmla="*/ 1099948 h 2199896"/>
                <a:gd name="connsiteX8" fmla="*/ 0 w 2832900"/>
                <a:gd name="connsiteY8" fmla="*/ 1099948 h 2199896"/>
                <a:gd name="connsiteX0" fmla="*/ 0 w 2832899"/>
                <a:gd name="connsiteY0" fmla="*/ 1099948 h 1100580"/>
                <a:gd name="connsiteX1" fmla="*/ 837136 w 2832899"/>
                <a:gd name="connsiteY1" fmla="*/ 96203 h 1100580"/>
                <a:gd name="connsiteX2" fmla="*/ 1996260 w 2832899"/>
                <a:gd name="connsiteY2" fmla="*/ 96376 h 1100580"/>
                <a:gd name="connsiteX3" fmla="*/ 2832899 w 2832899"/>
                <a:gd name="connsiteY3" fmla="*/ 1100580 h 1100580"/>
                <a:gd name="connsiteX4" fmla="*/ 2237212 w 2832899"/>
                <a:gd name="connsiteY4" fmla="*/ 1100314 h 1100580"/>
                <a:gd name="connsiteX5" fmla="*/ 1691002 w 2832899"/>
                <a:gd name="connsiteY5" fmla="*/ 624737 h 1100580"/>
                <a:gd name="connsiteX6" fmla="*/ 1142150 w 2832899"/>
                <a:gd name="connsiteY6" fmla="*/ 624682 h 1100580"/>
                <a:gd name="connsiteX7" fmla="*/ 578756 w 2832899"/>
                <a:gd name="connsiteY7" fmla="*/ 1099948 h 1100580"/>
                <a:gd name="connsiteX8" fmla="*/ 0 w 2832899"/>
                <a:gd name="connsiteY8" fmla="*/ 1099948 h 110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2899" h="1100580">
                  <a:moveTo>
                    <a:pt x="0" y="1099948"/>
                  </a:moveTo>
                  <a:cubicBezTo>
                    <a:pt x="0" y="666506"/>
                    <a:pt x="327792" y="273476"/>
                    <a:pt x="837136" y="96203"/>
                  </a:cubicBezTo>
                  <a:cubicBezTo>
                    <a:pt x="1205857" y="-32127"/>
                    <a:pt x="1627603" y="-32065"/>
                    <a:pt x="1996260" y="96376"/>
                  </a:cubicBezTo>
                  <a:cubicBezTo>
                    <a:pt x="2505605" y="273832"/>
                    <a:pt x="2833220" y="667062"/>
                    <a:pt x="2832899" y="1100580"/>
                  </a:cubicBezTo>
                  <a:lnTo>
                    <a:pt x="2237212" y="1100314"/>
                  </a:lnTo>
                  <a:cubicBezTo>
                    <a:pt x="2237464" y="886714"/>
                    <a:pt x="2018642" y="696188"/>
                    <a:pt x="1691002" y="624737"/>
                  </a:cubicBezTo>
                  <a:cubicBezTo>
                    <a:pt x="1513482" y="586024"/>
                    <a:pt x="1319690" y="586005"/>
                    <a:pt x="1142150" y="624682"/>
                  </a:cubicBezTo>
                  <a:cubicBezTo>
                    <a:pt x="814586" y="696043"/>
                    <a:pt x="578756" y="886422"/>
                    <a:pt x="578756" y="1099948"/>
                  </a:cubicBezTo>
                  <a:lnTo>
                    <a:pt x="0" y="10999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solidFill>
                  <a:schemeClr val="tx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0DC76871-8E0B-4F90-8640-679E96E47AAE}"/>
                </a:ext>
              </a:extLst>
            </p:cNvPr>
            <p:cNvSpPr/>
            <p:nvPr/>
          </p:nvSpPr>
          <p:spPr>
            <a:xfrm>
              <a:off x="1982678" y="15864937"/>
              <a:ext cx="7050660" cy="582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17" name="Block Arc 213">
              <a:extLst>
                <a:ext uri="{FF2B5EF4-FFF2-40B4-BE49-F238E27FC236}">
                  <a16:creationId xmlns:a16="http://schemas.microsoft.com/office/drawing/2014/main" id="{1FD20C99-6C8A-477C-B46C-46D31713A2BC}"/>
                </a:ext>
              </a:extLst>
            </p:cNvPr>
            <p:cNvSpPr/>
            <p:nvPr/>
          </p:nvSpPr>
          <p:spPr>
            <a:xfrm rot="5400000" flipH="1">
              <a:off x="7071571" y="12229697"/>
              <a:ext cx="2822953" cy="1100580"/>
            </a:xfrm>
            <a:custGeom>
              <a:avLst/>
              <a:gdLst>
                <a:gd name="connsiteX0" fmla="*/ 0 w 2832900"/>
                <a:gd name="connsiteY0" fmla="*/ 1099948 h 2199896"/>
                <a:gd name="connsiteX1" fmla="*/ 837136 w 2832900"/>
                <a:gd name="connsiteY1" fmla="*/ 96203 h 2199896"/>
                <a:gd name="connsiteX2" fmla="*/ 1996260 w 2832900"/>
                <a:gd name="connsiteY2" fmla="*/ 96376 h 2199896"/>
                <a:gd name="connsiteX3" fmla="*/ 2832899 w 2832900"/>
                <a:gd name="connsiteY3" fmla="*/ 1100580 h 2199896"/>
                <a:gd name="connsiteX4" fmla="*/ 2237212 w 2832900"/>
                <a:gd name="connsiteY4" fmla="*/ 1100314 h 2199896"/>
                <a:gd name="connsiteX5" fmla="*/ 1691002 w 2832900"/>
                <a:gd name="connsiteY5" fmla="*/ 624737 h 2199896"/>
                <a:gd name="connsiteX6" fmla="*/ 1142150 w 2832900"/>
                <a:gd name="connsiteY6" fmla="*/ 624682 h 2199896"/>
                <a:gd name="connsiteX7" fmla="*/ 595689 w 2832900"/>
                <a:gd name="connsiteY7" fmla="*/ 1099948 h 2199896"/>
                <a:gd name="connsiteX8" fmla="*/ 0 w 2832900"/>
                <a:gd name="connsiteY8" fmla="*/ 1099948 h 2199896"/>
                <a:gd name="connsiteX0" fmla="*/ 0 w 2832899"/>
                <a:gd name="connsiteY0" fmla="*/ 1099948 h 1100580"/>
                <a:gd name="connsiteX1" fmla="*/ 837136 w 2832899"/>
                <a:gd name="connsiteY1" fmla="*/ 96203 h 1100580"/>
                <a:gd name="connsiteX2" fmla="*/ 1996260 w 2832899"/>
                <a:gd name="connsiteY2" fmla="*/ 96376 h 1100580"/>
                <a:gd name="connsiteX3" fmla="*/ 2832899 w 2832899"/>
                <a:gd name="connsiteY3" fmla="*/ 1100580 h 1100580"/>
                <a:gd name="connsiteX4" fmla="*/ 2237212 w 2832899"/>
                <a:gd name="connsiteY4" fmla="*/ 1100314 h 1100580"/>
                <a:gd name="connsiteX5" fmla="*/ 1691002 w 2832899"/>
                <a:gd name="connsiteY5" fmla="*/ 624737 h 1100580"/>
                <a:gd name="connsiteX6" fmla="*/ 1142150 w 2832899"/>
                <a:gd name="connsiteY6" fmla="*/ 624682 h 1100580"/>
                <a:gd name="connsiteX7" fmla="*/ 578756 w 2832899"/>
                <a:gd name="connsiteY7" fmla="*/ 1099948 h 1100580"/>
                <a:gd name="connsiteX8" fmla="*/ 0 w 2832899"/>
                <a:gd name="connsiteY8" fmla="*/ 1099948 h 110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2899" h="1100580">
                  <a:moveTo>
                    <a:pt x="0" y="1099948"/>
                  </a:moveTo>
                  <a:cubicBezTo>
                    <a:pt x="0" y="666506"/>
                    <a:pt x="327792" y="273476"/>
                    <a:pt x="837136" y="96203"/>
                  </a:cubicBezTo>
                  <a:cubicBezTo>
                    <a:pt x="1205857" y="-32127"/>
                    <a:pt x="1627603" y="-32065"/>
                    <a:pt x="1996260" y="96376"/>
                  </a:cubicBezTo>
                  <a:cubicBezTo>
                    <a:pt x="2505605" y="273832"/>
                    <a:pt x="2833220" y="667062"/>
                    <a:pt x="2832899" y="1100580"/>
                  </a:cubicBezTo>
                  <a:lnTo>
                    <a:pt x="2237212" y="1100314"/>
                  </a:lnTo>
                  <a:cubicBezTo>
                    <a:pt x="2237464" y="886714"/>
                    <a:pt x="2018642" y="696188"/>
                    <a:pt x="1691002" y="624737"/>
                  </a:cubicBezTo>
                  <a:cubicBezTo>
                    <a:pt x="1513482" y="586024"/>
                    <a:pt x="1319690" y="586005"/>
                    <a:pt x="1142150" y="624682"/>
                  </a:cubicBezTo>
                  <a:cubicBezTo>
                    <a:pt x="814586" y="696043"/>
                    <a:pt x="578756" y="886422"/>
                    <a:pt x="578756" y="1099948"/>
                  </a:cubicBezTo>
                  <a:lnTo>
                    <a:pt x="0" y="10999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solidFill>
                  <a:schemeClr val="tx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412BC2DD-1367-42C7-9490-44298F53296D}"/>
                </a:ext>
              </a:extLst>
            </p:cNvPr>
            <p:cNvSpPr/>
            <p:nvPr/>
          </p:nvSpPr>
          <p:spPr>
            <a:xfrm>
              <a:off x="1978385" y="13610688"/>
              <a:ext cx="6022800" cy="580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21" name="Block Arc 213">
              <a:extLst>
                <a:ext uri="{FF2B5EF4-FFF2-40B4-BE49-F238E27FC236}">
                  <a16:creationId xmlns:a16="http://schemas.microsoft.com/office/drawing/2014/main" id="{5852407A-0C42-4881-8E37-B54E90CAB1EE}"/>
                </a:ext>
              </a:extLst>
            </p:cNvPr>
            <p:cNvSpPr/>
            <p:nvPr/>
          </p:nvSpPr>
          <p:spPr>
            <a:xfrm rot="16200000" flipH="1">
              <a:off x="66315" y="14487409"/>
              <a:ext cx="2832899" cy="1100580"/>
            </a:xfrm>
            <a:custGeom>
              <a:avLst/>
              <a:gdLst>
                <a:gd name="connsiteX0" fmla="*/ 0 w 2832900"/>
                <a:gd name="connsiteY0" fmla="*/ 1099948 h 2199896"/>
                <a:gd name="connsiteX1" fmla="*/ 837136 w 2832900"/>
                <a:gd name="connsiteY1" fmla="*/ 96203 h 2199896"/>
                <a:gd name="connsiteX2" fmla="*/ 1996260 w 2832900"/>
                <a:gd name="connsiteY2" fmla="*/ 96376 h 2199896"/>
                <a:gd name="connsiteX3" fmla="*/ 2832899 w 2832900"/>
                <a:gd name="connsiteY3" fmla="*/ 1100580 h 2199896"/>
                <a:gd name="connsiteX4" fmla="*/ 2237212 w 2832900"/>
                <a:gd name="connsiteY4" fmla="*/ 1100314 h 2199896"/>
                <a:gd name="connsiteX5" fmla="*/ 1691002 w 2832900"/>
                <a:gd name="connsiteY5" fmla="*/ 624737 h 2199896"/>
                <a:gd name="connsiteX6" fmla="*/ 1142150 w 2832900"/>
                <a:gd name="connsiteY6" fmla="*/ 624682 h 2199896"/>
                <a:gd name="connsiteX7" fmla="*/ 595689 w 2832900"/>
                <a:gd name="connsiteY7" fmla="*/ 1099948 h 2199896"/>
                <a:gd name="connsiteX8" fmla="*/ 0 w 2832900"/>
                <a:gd name="connsiteY8" fmla="*/ 1099948 h 2199896"/>
                <a:gd name="connsiteX0" fmla="*/ 0 w 2832899"/>
                <a:gd name="connsiteY0" fmla="*/ 1099948 h 1100580"/>
                <a:gd name="connsiteX1" fmla="*/ 837136 w 2832899"/>
                <a:gd name="connsiteY1" fmla="*/ 96203 h 1100580"/>
                <a:gd name="connsiteX2" fmla="*/ 1996260 w 2832899"/>
                <a:gd name="connsiteY2" fmla="*/ 96376 h 1100580"/>
                <a:gd name="connsiteX3" fmla="*/ 2832899 w 2832899"/>
                <a:gd name="connsiteY3" fmla="*/ 1100580 h 1100580"/>
                <a:gd name="connsiteX4" fmla="*/ 2237212 w 2832899"/>
                <a:gd name="connsiteY4" fmla="*/ 1100314 h 1100580"/>
                <a:gd name="connsiteX5" fmla="*/ 1691002 w 2832899"/>
                <a:gd name="connsiteY5" fmla="*/ 624737 h 1100580"/>
                <a:gd name="connsiteX6" fmla="*/ 1142150 w 2832899"/>
                <a:gd name="connsiteY6" fmla="*/ 624682 h 1100580"/>
                <a:gd name="connsiteX7" fmla="*/ 578756 w 2832899"/>
                <a:gd name="connsiteY7" fmla="*/ 1099948 h 1100580"/>
                <a:gd name="connsiteX8" fmla="*/ 0 w 2832899"/>
                <a:gd name="connsiteY8" fmla="*/ 1099948 h 110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2899" h="1100580">
                  <a:moveTo>
                    <a:pt x="0" y="1099948"/>
                  </a:moveTo>
                  <a:cubicBezTo>
                    <a:pt x="0" y="666506"/>
                    <a:pt x="327792" y="273476"/>
                    <a:pt x="837136" y="96203"/>
                  </a:cubicBezTo>
                  <a:cubicBezTo>
                    <a:pt x="1205857" y="-32127"/>
                    <a:pt x="1627603" y="-32065"/>
                    <a:pt x="1996260" y="96376"/>
                  </a:cubicBezTo>
                  <a:cubicBezTo>
                    <a:pt x="2505605" y="273832"/>
                    <a:pt x="2833220" y="667062"/>
                    <a:pt x="2832899" y="1100580"/>
                  </a:cubicBezTo>
                  <a:lnTo>
                    <a:pt x="2237212" y="1100314"/>
                  </a:lnTo>
                  <a:cubicBezTo>
                    <a:pt x="2237464" y="886714"/>
                    <a:pt x="2018642" y="696188"/>
                    <a:pt x="1691002" y="624737"/>
                  </a:cubicBezTo>
                  <a:cubicBezTo>
                    <a:pt x="1513482" y="586024"/>
                    <a:pt x="1319690" y="586005"/>
                    <a:pt x="1142150" y="624682"/>
                  </a:cubicBezTo>
                  <a:cubicBezTo>
                    <a:pt x="814586" y="696043"/>
                    <a:pt x="578756" y="886422"/>
                    <a:pt x="578756" y="1099948"/>
                  </a:cubicBezTo>
                  <a:lnTo>
                    <a:pt x="0" y="10999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1">
                <a:solidFill>
                  <a:schemeClr val="tx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DCC19A-77A9-4784-B033-E8AAA5C3CB05}"/>
              </a:ext>
            </a:extLst>
          </p:cNvPr>
          <p:cNvGrpSpPr/>
          <p:nvPr/>
        </p:nvGrpSpPr>
        <p:grpSpPr>
          <a:xfrm>
            <a:off x="4291645" y="8760280"/>
            <a:ext cx="828000" cy="828000"/>
            <a:chOff x="11183979" y="14637762"/>
            <a:chExt cx="1202256" cy="1200479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11183979" y="14637762"/>
              <a:ext cx="1202256" cy="1200479"/>
            </a:xfrm>
            <a:prstGeom prst="ellipse">
              <a:avLst/>
            </a:prstGeom>
            <a:solidFill>
              <a:srgbClr val="129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73F68C3F-8885-4773-B2AA-5BA405E66287}"/>
                </a:ext>
              </a:extLst>
            </p:cNvPr>
            <p:cNvSpPr txBox="1"/>
            <p:nvPr/>
          </p:nvSpPr>
          <p:spPr>
            <a:xfrm>
              <a:off x="11375673" y="14991984"/>
              <a:ext cx="841074" cy="63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6" b="1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7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B10B8D7E-B6C9-46AD-880B-1EB0E7212B27}"/>
                </a:ext>
              </a:extLst>
            </p:cNvPr>
            <p:cNvSpPr txBox="1"/>
            <p:nvPr/>
          </p:nvSpPr>
          <p:spPr>
            <a:xfrm>
              <a:off x="11353496" y="14838094"/>
              <a:ext cx="841074" cy="30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6" b="1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YEAR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57C93F3-E7CE-4D8E-AB83-FC93969AE8FB}"/>
              </a:ext>
            </a:extLst>
          </p:cNvPr>
          <p:cNvSpPr txBox="1"/>
          <p:nvPr/>
        </p:nvSpPr>
        <p:spPr>
          <a:xfrm>
            <a:off x="3162656" y="9533318"/>
            <a:ext cx="13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ctr"/>
            <a:r>
              <a:rPr lang="en-US" sz="9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Prince of Egypt</a:t>
            </a:r>
            <a:endParaRPr lang="en-GB" sz="9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0C82E5AE-084E-4569-A436-31AD3BE65E84}"/>
              </a:ext>
            </a:extLst>
          </p:cNvPr>
          <p:cNvSpPr txBox="1"/>
          <p:nvPr/>
        </p:nvSpPr>
        <p:spPr>
          <a:xfrm>
            <a:off x="3056994" y="9433715"/>
            <a:ext cx="1061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Passover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490CE321-330F-4BE8-957A-C5C9B97D9B59}"/>
              </a:ext>
            </a:extLst>
          </p:cNvPr>
          <p:cNvSpPr txBox="1"/>
          <p:nvPr/>
        </p:nvSpPr>
        <p:spPr>
          <a:xfrm>
            <a:off x="2721791" y="8706230"/>
            <a:ext cx="100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Origin of Judaism </a:t>
            </a:r>
          </a:p>
          <a:p>
            <a:pPr algn="ctr"/>
            <a:endParaRPr lang="en-US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B8AE0886-56A2-484D-9FCA-3A63B9E3271B}"/>
              </a:ext>
            </a:extLst>
          </p:cNvPr>
          <p:cNvSpPr txBox="1"/>
          <p:nvPr/>
        </p:nvSpPr>
        <p:spPr>
          <a:xfrm>
            <a:off x="2343387" y="9452765"/>
            <a:ext cx="1148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Seder meal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72480254-F3D4-4E6A-A5B3-73DD8D565D3B}"/>
              </a:ext>
            </a:extLst>
          </p:cNvPr>
          <p:cNvSpPr txBox="1"/>
          <p:nvPr/>
        </p:nvSpPr>
        <p:spPr>
          <a:xfrm>
            <a:off x="1604124" y="8637941"/>
            <a:ext cx="785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Founding Fathers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6E50875C-BC15-4A45-A10E-3A4A83F44F98}"/>
              </a:ext>
            </a:extLst>
          </p:cNvPr>
          <p:cNvSpPr txBox="1"/>
          <p:nvPr/>
        </p:nvSpPr>
        <p:spPr>
          <a:xfrm>
            <a:off x="1146930" y="9476246"/>
            <a:ext cx="754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Covenant</a:t>
            </a:r>
          </a:p>
          <a:p>
            <a:pPr algn="ctr"/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010648C0-6F7E-46E3-BDEC-13096EBD575D}"/>
              </a:ext>
            </a:extLst>
          </p:cNvPr>
          <p:cNvSpPr txBox="1"/>
          <p:nvPr/>
        </p:nvSpPr>
        <p:spPr>
          <a:xfrm>
            <a:off x="-37197" y="7574774"/>
            <a:ext cx="101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Incarnation of God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193D392A-AFAD-4481-98FE-E1C2A5A63BAF}"/>
              </a:ext>
            </a:extLst>
          </p:cNvPr>
          <p:cNvSpPr txBox="1"/>
          <p:nvPr/>
        </p:nvSpPr>
        <p:spPr>
          <a:xfrm>
            <a:off x="-182470" y="8019197"/>
            <a:ext cx="110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Bible</a:t>
            </a:r>
          </a:p>
          <a:p>
            <a:pPr algn="ctr"/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CC3CAE00-8057-4EA4-B006-DCF0E65C6A6D}"/>
              </a:ext>
            </a:extLst>
          </p:cNvPr>
          <p:cNvSpPr txBox="1"/>
          <p:nvPr/>
        </p:nvSpPr>
        <p:spPr>
          <a:xfrm>
            <a:off x="3949023" y="7408952"/>
            <a:ext cx="718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Brahman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D7D6350B-9A23-420F-AEA2-A4B996DDE512}"/>
              </a:ext>
            </a:extLst>
          </p:cNvPr>
          <p:cNvSpPr txBox="1"/>
          <p:nvPr/>
        </p:nvSpPr>
        <p:spPr>
          <a:xfrm>
            <a:off x="4148260" y="8166809"/>
            <a:ext cx="104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Karma &amp; Reincarnation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ctr"/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912A056C-6560-4169-9D55-7AE50B86665B}"/>
              </a:ext>
            </a:extLst>
          </p:cNvPr>
          <p:cNvSpPr txBox="1"/>
          <p:nvPr/>
        </p:nvSpPr>
        <p:spPr>
          <a:xfrm>
            <a:off x="4726461" y="7424000"/>
            <a:ext cx="88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Worship 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E23D8970-79FA-47B1-9273-4AF63070ABC0}"/>
              </a:ext>
            </a:extLst>
          </p:cNvPr>
          <p:cNvSpPr txBox="1"/>
          <p:nvPr/>
        </p:nvSpPr>
        <p:spPr>
          <a:xfrm>
            <a:off x="-130953" y="5397793"/>
            <a:ext cx="911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Community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91356840-B34D-4AC4-B9CE-6A975E94C58C}"/>
              </a:ext>
            </a:extLst>
          </p:cNvPr>
          <p:cNvSpPr txBox="1"/>
          <p:nvPr/>
        </p:nvSpPr>
        <p:spPr>
          <a:xfrm>
            <a:off x="4692323" y="6879220"/>
            <a:ext cx="775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Revelation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B7699DA8-B545-4226-AE71-19B503D81B12}"/>
              </a:ext>
            </a:extLst>
          </p:cNvPr>
          <p:cNvSpPr txBox="1"/>
          <p:nvPr/>
        </p:nvSpPr>
        <p:spPr>
          <a:xfrm>
            <a:off x="1982656" y="4896389"/>
            <a:ext cx="671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Violence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D3278126-CB87-43D7-BC22-2790413FA9B4}"/>
              </a:ext>
            </a:extLst>
          </p:cNvPr>
          <p:cNvSpPr txBox="1"/>
          <p:nvPr/>
        </p:nvSpPr>
        <p:spPr>
          <a:xfrm>
            <a:off x="927956" y="2942871"/>
            <a:ext cx="626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Festivals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50C631BB-F0E2-4D27-AAE4-0DAFA72289CE}"/>
              </a:ext>
            </a:extLst>
          </p:cNvPr>
          <p:cNvSpPr txBox="1"/>
          <p:nvPr/>
        </p:nvSpPr>
        <p:spPr>
          <a:xfrm>
            <a:off x="-10589" y="2649867"/>
            <a:ext cx="739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Sacraments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C20A834-3533-4E62-AD6D-3A5D79710A62}"/>
              </a:ext>
            </a:extLst>
          </p:cNvPr>
          <p:cNvCxnSpPr>
            <a:cxnSpLocks/>
          </p:cNvCxnSpPr>
          <p:nvPr/>
        </p:nvCxnSpPr>
        <p:spPr>
          <a:xfrm flipV="1">
            <a:off x="4038265" y="9287130"/>
            <a:ext cx="1" cy="386342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91F6323-A847-43BF-8D71-9588CC29B37E}"/>
              </a:ext>
            </a:extLst>
          </p:cNvPr>
          <p:cNvCxnSpPr>
            <a:cxnSpLocks/>
          </p:cNvCxnSpPr>
          <p:nvPr/>
        </p:nvCxnSpPr>
        <p:spPr>
          <a:xfrm flipV="1">
            <a:off x="3548685" y="9213695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820515C-0FAC-400A-9382-985D66931946}"/>
              </a:ext>
            </a:extLst>
          </p:cNvPr>
          <p:cNvCxnSpPr>
            <a:cxnSpLocks/>
          </p:cNvCxnSpPr>
          <p:nvPr/>
        </p:nvCxnSpPr>
        <p:spPr>
          <a:xfrm flipV="1">
            <a:off x="2926474" y="9216197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2A0978A-A3CF-46C0-B9C1-D067AA940874}"/>
              </a:ext>
            </a:extLst>
          </p:cNvPr>
          <p:cNvCxnSpPr>
            <a:cxnSpLocks/>
          </p:cNvCxnSpPr>
          <p:nvPr/>
        </p:nvCxnSpPr>
        <p:spPr>
          <a:xfrm>
            <a:off x="3208645" y="8898273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4F9A856-D217-4A89-8D0A-335A8267D3C4}"/>
              </a:ext>
            </a:extLst>
          </p:cNvPr>
          <p:cNvCxnSpPr>
            <a:cxnSpLocks/>
          </p:cNvCxnSpPr>
          <p:nvPr/>
        </p:nvCxnSpPr>
        <p:spPr>
          <a:xfrm flipV="1">
            <a:off x="745679" y="9112288"/>
            <a:ext cx="259368" cy="161923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7AA60AC-CA8C-4D60-A4AC-C9B658168D83}"/>
              </a:ext>
            </a:extLst>
          </p:cNvPr>
          <p:cNvCxnSpPr>
            <a:cxnSpLocks/>
          </p:cNvCxnSpPr>
          <p:nvPr/>
        </p:nvCxnSpPr>
        <p:spPr>
          <a:xfrm>
            <a:off x="429225" y="8215883"/>
            <a:ext cx="275519" cy="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60B2882-1283-4FA1-8E87-67F8526012E2}"/>
              </a:ext>
            </a:extLst>
          </p:cNvPr>
          <p:cNvCxnSpPr>
            <a:cxnSpLocks/>
          </p:cNvCxnSpPr>
          <p:nvPr/>
        </p:nvCxnSpPr>
        <p:spPr>
          <a:xfrm flipH="1">
            <a:off x="5779946" y="7645097"/>
            <a:ext cx="468898" cy="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D01787-334E-4B7D-8584-D598F8EFD16F}"/>
              </a:ext>
            </a:extLst>
          </p:cNvPr>
          <p:cNvCxnSpPr>
            <a:cxnSpLocks/>
          </p:cNvCxnSpPr>
          <p:nvPr/>
        </p:nvCxnSpPr>
        <p:spPr>
          <a:xfrm flipH="1" flipV="1">
            <a:off x="5875196" y="7264635"/>
            <a:ext cx="337546" cy="9566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DF1090CD-3AC9-4533-9CD0-1F8573E2AD83}"/>
              </a:ext>
            </a:extLst>
          </p:cNvPr>
          <p:cNvCxnSpPr>
            <a:cxnSpLocks/>
          </p:cNvCxnSpPr>
          <p:nvPr/>
        </p:nvCxnSpPr>
        <p:spPr>
          <a:xfrm flipV="1">
            <a:off x="5083861" y="6588414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922210E2-9EF1-4179-82BE-A7D6EF3DB3F3}"/>
              </a:ext>
            </a:extLst>
          </p:cNvPr>
          <p:cNvCxnSpPr>
            <a:cxnSpLocks/>
          </p:cNvCxnSpPr>
          <p:nvPr/>
        </p:nvCxnSpPr>
        <p:spPr>
          <a:xfrm>
            <a:off x="4650350" y="6322204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9BF36F0-6C3C-4DED-AE6E-CE6683A533CA}"/>
              </a:ext>
            </a:extLst>
          </p:cNvPr>
          <p:cNvCxnSpPr>
            <a:cxnSpLocks/>
          </p:cNvCxnSpPr>
          <p:nvPr/>
        </p:nvCxnSpPr>
        <p:spPr>
          <a:xfrm>
            <a:off x="5397407" y="6322204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E8601DA-FE31-45BE-B50B-D13E24697A1E}"/>
              </a:ext>
            </a:extLst>
          </p:cNvPr>
          <p:cNvCxnSpPr>
            <a:cxnSpLocks/>
          </p:cNvCxnSpPr>
          <p:nvPr/>
        </p:nvCxnSpPr>
        <p:spPr>
          <a:xfrm>
            <a:off x="3325744" y="6402641"/>
            <a:ext cx="0" cy="223456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DECCAD1-C27B-464C-83FE-65640C78E667}"/>
              </a:ext>
            </a:extLst>
          </p:cNvPr>
          <p:cNvCxnSpPr>
            <a:cxnSpLocks/>
          </p:cNvCxnSpPr>
          <p:nvPr/>
        </p:nvCxnSpPr>
        <p:spPr>
          <a:xfrm>
            <a:off x="426971" y="6129969"/>
            <a:ext cx="313486" cy="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7DBBD65C-D48B-4BCA-AA8A-61D2C49F9FBA}"/>
              </a:ext>
            </a:extLst>
          </p:cNvPr>
          <p:cNvCxnSpPr>
            <a:cxnSpLocks/>
          </p:cNvCxnSpPr>
          <p:nvPr/>
        </p:nvCxnSpPr>
        <p:spPr>
          <a:xfrm>
            <a:off x="592037" y="2639974"/>
            <a:ext cx="200510" cy="312499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E392330D-808A-4B00-B7AF-69EF21964BE7}"/>
              </a:ext>
            </a:extLst>
          </p:cNvPr>
          <p:cNvCxnSpPr>
            <a:cxnSpLocks/>
          </p:cNvCxnSpPr>
          <p:nvPr/>
        </p:nvCxnSpPr>
        <p:spPr>
          <a:xfrm flipH="1">
            <a:off x="682939" y="3544677"/>
            <a:ext cx="352298" cy="2201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688CC45B-76DB-40C8-97FD-D14E8DFB9FCB}"/>
              </a:ext>
            </a:extLst>
          </p:cNvPr>
          <p:cNvSpPr txBox="1"/>
          <p:nvPr/>
        </p:nvSpPr>
        <p:spPr>
          <a:xfrm>
            <a:off x="1584354" y="3002782"/>
            <a:ext cx="75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Purpose of Families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2685337-BB9C-44BB-9E45-794CAE9F047F}"/>
              </a:ext>
            </a:extLst>
          </p:cNvPr>
          <p:cNvSpPr txBox="1"/>
          <p:nvPr/>
        </p:nvSpPr>
        <p:spPr>
          <a:xfrm>
            <a:off x="2879270" y="3022264"/>
            <a:ext cx="6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Gender Roles 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4C38DEC5-FB71-4F9E-BCCE-34F33286F259}"/>
              </a:ext>
            </a:extLst>
          </p:cNvPr>
          <p:cNvSpPr txBox="1"/>
          <p:nvPr/>
        </p:nvSpPr>
        <p:spPr>
          <a:xfrm>
            <a:off x="4575626" y="2095806"/>
            <a:ext cx="75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Science Vs Religion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133516E-F5E1-4518-9E32-007A00E7CED2}"/>
              </a:ext>
            </a:extLst>
          </p:cNvPr>
          <p:cNvSpPr txBox="1"/>
          <p:nvPr/>
        </p:nvSpPr>
        <p:spPr>
          <a:xfrm>
            <a:off x="4749658" y="1804804"/>
            <a:ext cx="872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Reconciliation 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FDB789B7-276F-4039-8992-B6C3BEBFA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6248634" y="9004596"/>
            <a:ext cx="500882" cy="73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D5D1D8FE-CC50-47EC-8F6C-BC548CF1947B}"/>
              </a:ext>
            </a:extLst>
          </p:cNvPr>
          <p:cNvSpPr txBox="1"/>
          <p:nvPr/>
        </p:nvSpPr>
        <p:spPr>
          <a:xfrm>
            <a:off x="2245893" y="1633718"/>
            <a:ext cx="9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GCSE Results</a:t>
            </a:r>
            <a:b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Day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08EFCA8F-F6DB-4682-B2D3-82572F6093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b="23601"/>
          <a:stretch/>
        </p:blipFill>
        <p:spPr>
          <a:xfrm>
            <a:off x="1735849" y="63860"/>
            <a:ext cx="1561474" cy="1130858"/>
          </a:xfrm>
          <a:prstGeom prst="rect">
            <a:avLst/>
          </a:prstGeom>
        </p:spPr>
      </p:pic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961D33C-176F-45D1-AF2A-E82CCEDD1E94}"/>
              </a:ext>
            </a:extLst>
          </p:cNvPr>
          <p:cNvCxnSpPr>
            <a:cxnSpLocks/>
          </p:cNvCxnSpPr>
          <p:nvPr/>
        </p:nvCxnSpPr>
        <p:spPr>
          <a:xfrm flipV="1">
            <a:off x="2733515" y="1464800"/>
            <a:ext cx="0" cy="20465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09934886-4455-4E82-AEBF-95848566EA91}"/>
              </a:ext>
            </a:extLst>
          </p:cNvPr>
          <p:cNvSpPr txBox="1"/>
          <p:nvPr/>
        </p:nvSpPr>
        <p:spPr>
          <a:xfrm>
            <a:off x="2749260" y="586673"/>
            <a:ext cx="102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RS GCSE Examinations</a:t>
            </a:r>
            <a:endParaRPr lang="en-GB" sz="10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12018D9-12C5-4D0D-9FEA-15209D76FD50}"/>
              </a:ext>
            </a:extLst>
          </p:cNvPr>
          <p:cNvCxnSpPr>
            <a:cxnSpLocks/>
          </p:cNvCxnSpPr>
          <p:nvPr/>
        </p:nvCxnSpPr>
        <p:spPr>
          <a:xfrm flipH="1">
            <a:off x="3205060" y="935393"/>
            <a:ext cx="3117" cy="393546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C788A52C-4928-477F-9411-7D824286E997}"/>
              </a:ext>
            </a:extLst>
          </p:cNvPr>
          <p:cNvSpPr txBox="1"/>
          <p:nvPr/>
        </p:nvSpPr>
        <p:spPr>
          <a:xfrm>
            <a:off x="418917" y="1735304"/>
            <a:ext cx="20441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Apprenticeship</a:t>
            </a:r>
          </a:p>
          <a:p>
            <a:pPr algn="ctr"/>
            <a:r>
              <a:rPr lang="en-GB" sz="7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Arts, Media &amp; Publishing, Travel &amp; Tourism, Public services or Education &amp; Training 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664B2CA-C5C8-4629-9719-B776AB2BA4A7}"/>
              </a:ext>
            </a:extLst>
          </p:cNvPr>
          <p:cNvSpPr txBox="1"/>
          <p:nvPr/>
        </p:nvSpPr>
        <p:spPr>
          <a:xfrm>
            <a:off x="708430" y="653221"/>
            <a:ext cx="13631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 Level</a:t>
            </a:r>
          </a:p>
          <a:p>
            <a:pPr algn="ctr"/>
            <a:r>
              <a:rPr lang="en-GB" sz="7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Health &amp; Social Care, Geography, Law, History, Sociology, Philosophy, Psychology or Politics 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4572F20-7882-4FCB-B5AA-EB49E91FF2FF}"/>
              </a:ext>
            </a:extLst>
          </p:cNvPr>
          <p:cNvGrpSpPr/>
          <p:nvPr/>
        </p:nvGrpSpPr>
        <p:grpSpPr>
          <a:xfrm>
            <a:off x="2807965" y="7391641"/>
            <a:ext cx="828000" cy="828000"/>
            <a:chOff x="11194271" y="14637762"/>
            <a:chExt cx="1202256" cy="1200479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81524EC-E01F-432E-B0DF-4D25964A6F3C}"/>
                </a:ext>
              </a:extLst>
            </p:cNvPr>
            <p:cNvSpPr/>
            <p:nvPr/>
          </p:nvSpPr>
          <p:spPr>
            <a:xfrm>
              <a:off x="11194271" y="14637762"/>
              <a:ext cx="1202256" cy="1200479"/>
            </a:xfrm>
            <a:prstGeom prst="ellipse">
              <a:avLst/>
            </a:prstGeom>
            <a:solidFill>
              <a:srgbClr val="129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DC3867C-F621-41B4-B06E-0AA60E876137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A8106DB-23C4-4FDB-A3A8-8E0E6ABABF1C}"/>
                </a:ext>
              </a:extLst>
            </p:cNvPr>
            <p:cNvSpPr txBox="1"/>
            <p:nvPr/>
          </p:nvSpPr>
          <p:spPr>
            <a:xfrm>
              <a:off x="11375673" y="14991984"/>
              <a:ext cx="841074" cy="63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6" b="1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8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F4D737F-853D-48E7-B00D-24725AC124BA}"/>
                </a:ext>
              </a:extLst>
            </p:cNvPr>
            <p:cNvSpPr txBox="1"/>
            <p:nvPr/>
          </p:nvSpPr>
          <p:spPr>
            <a:xfrm>
              <a:off x="11353496" y="14838094"/>
              <a:ext cx="841074" cy="30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6" b="1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YEAR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294BBD-F281-4197-9E33-78D4A98C82FB}"/>
              </a:ext>
            </a:extLst>
          </p:cNvPr>
          <p:cNvGrpSpPr/>
          <p:nvPr/>
        </p:nvGrpSpPr>
        <p:grpSpPr>
          <a:xfrm>
            <a:off x="3436442" y="2246955"/>
            <a:ext cx="828000" cy="828000"/>
            <a:chOff x="11194271" y="14637762"/>
            <a:chExt cx="1202256" cy="1200479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66C52F28-B732-4A72-92F8-F125E1D077A5}"/>
                </a:ext>
              </a:extLst>
            </p:cNvPr>
            <p:cNvSpPr/>
            <p:nvPr/>
          </p:nvSpPr>
          <p:spPr>
            <a:xfrm>
              <a:off x="11194271" y="14637762"/>
              <a:ext cx="1202256" cy="1200479"/>
            </a:xfrm>
            <a:prstGeom prst="ellipse">
              <a:avLst/>
            </a:prstGeom>
            <a:solidFill>
              <a:srgbClr val="129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 u="sng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DBB32A7-9E8C-4152-9303-DEA97854462D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 u="sng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0D2CC0A-6BA5-4DC2-83CD-060FCB1B5E3C}"/>
                </a:ext>
              </a:extLst>
            </p:cNvPr>
            <p:cNvSpPr txBox="1"/>
            <p:nvPr/>
          </p:nvSpPr>
          <p:spPr>
            <a:xfrm>
              <a:off x="11375673" y="14991984"/>
              <a:ext cx="841074" cy="63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6" b="1" u="sng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11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1D8EBD4-1D75-41F2-A277-E6BB1A234D45}"/>
                </a:ext>
              </a:extLst>
            </p:cNvPr>
            <p:cNvSpPr txBox="1"/>
            <p:nvPr/>
          </p:nvSpPr>
          <p:spPr>
            <a:xfrm>
              <a:off x="11353496" y="14838094"/>
              <a:ext cx="841074" cy="30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6" b="1" u="sng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YEAR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E5BAB22-B461-43CC-BBE5-BB5BA7248EDF}"/>
              </a:ext>
            </a:extLst>
          </p:cNvPr>
          <p:cNvGrpSpPr/>
          <p:nvPr/>
        </p:nvGrpSpPr>
        <p:grpSpPr>
          <a:xfrm>
            <a:off x="1165133" y="6162931"/>
            <a:ext cx="828000" cy="828000"/>
            <a:chOff x="11194271" y="14637762"/>
            <a:chExt cx="1202256" cy="1200479"/>
          </a:xfrm>
        </p:grpSpPr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E9EDE2F3-5A09-4E51-886C-2C957D2956D6}"/>
                </a:ext>
              </a:extLst>
            </p:cNvPr>
            <p:cNvSpPr/>
            <p:nvPr/>
          </p:nvSpPr>
          <p:spPr>
            <a:xfrm>
              <a:off x="11194271" y="14637762"/>
              <a:ext cx="1202256" cy="1200479"/>
            </a:xfrm>
            <a:prstGeom prst="ellipse">
              <a:avLst/>
            </a:prstGeom>
            <a:solidFill>
              <a:srgbClr val="129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CFCAA3C-DA11-4DC2-9843-7EC18675373E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271453B9-CF69-4529-981F-6C13BEF0853A}"/>
                </a:ext>
              </a:extLst>
            </p:cNvPr>
            <p:cNvSpPr txBox="1"/>
            <p:nvPr/>
          </p:nvSpPr>
          <p:spPr>
            <a:xfrm>
              <a:off x="11375673" y="14991984"/>
              <a:ext cx="841074" cy="63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6" b="1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9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20AE9CE-A4B5-41FF-B243-853DB2248BB6}"/>
                </a:ext>
              </a:extLst>
            </p:cNvPr>
            <p:cNvSpPr txBox="1"/>
            <p:nvPr/>
          </p:nvSpPr>
          <p:spPr>
            <a:xfrm>
              <a:off x="11353496" y="14838094"/>
              <a:ext cx="841074" cy="30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6" b="1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YEAR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E95797F-3374-4578-92E6-793252A0175D}"/>
              </a:ext>
            </a:extLst>
          </p:cNvPr>
          <p:cNvGrpSpPr/>
          <p:nvPr/>
        </p:nvGrpSpPr>
        <p:grpSpPr>
          <a:xfrm>
            <a:off x="5443337" y="4559860"/>
            <a:ext cx="828000" cy="828000"/>
            <a:chOff x="11194272" y="14637765"/>
            <a:chExt cx="1202256" cy="1200479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6E4A49EA-2B2C-4B19-A5E6-252A19F11A8C}"/>
                </a:ext>
              </a:extLst>
            </p:cNvPr>
            <p:cNvSpPr/>
            <p:nvPr/>
          </p:nvSpPr>
          <p:spPr>
            <a:xfrm>
              <a:off x="11194272" y="14637765"/>
              <a:ext cx="1202256" cy="1200479"/>
            </a:xfrm>
            <a:prstGeom prst="ellipse">
              <a:avLst/>
            </a:prstGeom>
            <a:solidFill>
              <a:srgbClr val="129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454D2967-4C53-48B2-9E88-018CBE0D3228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 b="1"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4B684091-1606-4595-B17D-C6CE0AFD096F}"/>
                </a:ext>
              </a:extLst>
            </p:cNvPr>
            <p:cNvSpPr txBox="1"/>
            <p:nvPr/>
          </p:nvSpPr>
          <p:spPr>
            <a:xfrm>
              <a:off x="11375673" y="14991984"/>
              <a:ext cx="841074" cy="63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6" b="1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10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14907268-1427-473B-95C6-BDF6977F0485}"/>
                </a:ext>
              </a:extLst>
            </p:cNvPr>
            <p:cNvSpPr txBox="1"/>
            <p:nvPr/>
          </p:nvSpPr>
          <p:spPr>
            <a:xfrm>
              <a:off x="11353495" y="14838094"/>
              <a:ext cx="841074" cy="30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6" b="1"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YEAR</a:t>
              </a:r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DBF14599-7D9C-4B8F-9BF2-18BE2E80DBE3}"/>
              </a:ext>
            </a:extLst>
          </p:cNvPr>
          <p:cNvSpPr txBox="1"/>
          <p:nvPr/>
        </p:nvSpPr>
        <p:spPr>
          <a:xfrm>
            <a:off x="5342028" y="8636811"/>
            <a:ext cx="8758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Year 6 SATs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A4D0E7BD-E0D9-425D-9839-85CE45E3FD60}"/>
              </a:ext>
            </a:extLst>
          </p:cNvPr>
          <p:cNvCxnSpPr>
            <a:cxnSpLocks/>
          </p:cNvCxnSpPr>
          <p:nvPr/>
        </p:nvCxnSpPr>
        <p:spPr>
          <a:xfrm>
            <a:off x="5814741" y="8818103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9EACE755-1A73-49C6-94B0-A95CE6C52DB6}"/>
              </a:ext>
            </a:extLst>
          </p:cNvPr>
          <p:cNvSpPr txBox="1"/>
          <p:nvPr/>
        </p:nvSpPr>
        <p:spPr>
          <a:xfrm>
            <a:off x="4644609" y="9595723"/>
            <a:ext cx="1837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Visit to Rockwood Academy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AC711E36-46E2-4C5F-ADA1-C730DB29423F}"/>
              </a:ext>
            </a:extLst>
          </p:cNvPr>
          <p:cNvCxnSpPr>
            <a:cxnSpLocks/>
          </p:cNvCxnSpPr>
          <p:nvPr/>
        </p:nvCxnSpPr>
        <p:spPr>
          <a:xfrm flipV="1">
            <a:off x="5424985" y="9216197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BA654D80-8E43-432E-85F5-AFBE76A32120}"/>
              </a:ext>
            </a:extLst>
          </p:cNvPr>
          <p:cNvCxnSpPr>
            <a:cxnSpLocks/>
          </p:cNvCxnSpPr>
          <p:nvPr/>
        </p:nvCxnSpPr>
        <p:spPr>
          <a:xfrm flipV="1">
            <a:off x="3114659" y="6637497"/>
            <a:ext cx="0" cy="238917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AB47DC3-C6D5-479B-A6C0-086358AC6F47}"/>
              </a:ext>
            </a:extLst>
          </p:cNvPr>
          <p:cNvCxnSpPr>
            <a:cxnSpLocks/>
          </p:cNvCxnSpPr>
          <p:nvPr/>
        </p:nvCxnSpPr>
        <p:spPr>
          <a:xfrm>
            <a:off x="2337775" y="5052026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74585045-AB09-465D-A1EE-C7FC19C2BB21}"/>
              </a:ext>
            </a:extLst>
          </p:cNvPr>
          <p:cNvCxnSpPr>
            <a:cxnSpLocks/>
          </p:cNvCxnSpPr>
          <p:nvPr/>
        </p:nvCxnSpPr>
        <p:spPr>
          <a:xfrm flipV="1">
            <a:off x="3200602" y="2751526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2BBD075-DC1D-4C37-A942-CC27AAC8BEB5}"/>
              </a:ext>
            </a:extLst>
          </p:cNvPr>
          <p:cNvCxnSpPr>
            <a:cxnSpLocks/>
          </p:cNvCxnSpPr>
          <p:nvPr/>
        </p:nvCxnSpPr>
        <p:spPr>
          <a:xfrm flipV="1">
            <a:off x="1968203" y="2740721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D1D59B1A-EFBA-4C6B-81F8-9054C1B21541}"/>
              </a:ext>
            </a:extLst>
          </p:cNvPr>
          <p:cNvCxnSpPr>
            <a:cxnSpLocks/>
          </p:cNvCxnSpPr>
          <p:nvPr/>
        </p:nvCxnSpPr>
        <p:spPr>
          <a:xfrm>
            <a:off x="2629854" y="2474555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FCFC745C-9CDE-4AD1-9523-64C1249B78DE}"/>
              </a:ext>
            </a:extLst>
          </p:cNvPr>
          <p:cNvCxnSpPr>
            <a:cxnSpLocks/>
          </p:cNvCxnSpPr>
          <p:nvPr/>
        </p:nvCxnSpPr>
        <p:spPr>
          <a:xfrm flipV="1">
            <a:off x="5394439" y="1520117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A96C6DD1-5E45-4049-974A-F7EFA29DB687}"/>
              </a:ext>
            </a:extLst>
          </p:cNvPr>
          <p:cNvSpPr txBox="1"/>
          <p:nvPr/>
        </p:nvSpPr>
        <p:spPr>
          <a:xfrm>
            <a:off x="3054104" y="1697157"/>
            <a:ext cx="712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Revision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04" name="Arrow: Down 303">
            <a:extLst>
              <a:ext uri="{FF2B5EF4-FFF2-40B4-BE49-F238E27FC236}">
                <a16:creationId xmlns:a16="http://schemas.microsoft.com/office/drawing/2014/main" id="{6BEF0033-BA7C-4072-B4A5-9F5B033B5EA9}"/>
              </a:ext>
            </a:extLst>
          </p:cNvPr>
          <p:cNvSpPr/>
          <p:nvPr/>
        </p:nvSpPr>
        <p:spPr>
          <a:xfrm>
            <a:off x="1291515" y="1513441"/>
            <a:ext cx="268449" cy="270000"/>
          </a:xfrm>
          <a:prstGeom prst="downArrow">
            <a:avLst>
              <a:gd name="adj1" fmla="val 40141"/>
              <a:gd name="adj2" fmla="val 50000"/>
            </a:avLst>
          </a:prstGeom>
          <a:solidFill>
            <a:srgbClr val="129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15" name="Graphic 14" descr="Books with solid fill">
            <a:extLst>
              <a:ext uri="{FF2B5EF4-FFF2-40B4-BE49-F238E27FC236}">
                <a16:creationId xmlns:a16="http://schemas.microsoft.com/office/drawing/2014/main" id="{E5196362-A27B-4E21-A3C7-344E691EB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350" y="9366853"/>
            <a:ext cx="406187" cy="406187"/>
          </a:xfrm>
          <a:prstGeom prst="rect">
            <a:avLst/>
          </a:prstGeom>
        </p:spPr>
      </p:pic>
      <p:pic>
        <p:nvPicPr>
          <p:cNvPr id="2" name="Picture 2" descr="Welcome PNG">
            <a:extLst>
              <a:ext uri="{FF2B5EF4-FFF2-40B4-BE49-F238E27FC236}">
                <a16:creationId xmlns:a16="http://schemas.microsoft.com/office/drawing/2014/main" id="{6B918BBB-401C-4007-B098-C82D00A2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295">
            <a:off x="4412085" y="8514553"/>
            <a:ext cx="831917" cy="26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138D1A35-F2B5-41B4-B7B8-2C156C8E4503}"/>
              </a:ext>
            </a:extLst>
          </p:cNvPr>
          <p:cNvSpPr txBox="1"/>
          <p:nvPr/>
        </p:nvSpPr>
        <p:spPr>
          <a:xfrm>
            <a:off x="2037663" y="9371545"/>
            <a:ext cx="658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Judaism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41EB0C39-8CF4-4107-BC89-F1D074EA549D}"/>
              </a:ext>
            </a:extLst>
          </p:cNvPr>
          <p:cNvSpPr txBox="1"/>
          <p:nvPr/>
        </p:nvSpPr>
        <p:spPr>
          <a:xfrm>
            <a:off x="843549" y="8511696"/>
            <a:ext cx="112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Christianity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594D5C0-5D62-4A34-AAF3-AB27834671D0}"/>
              </a:ext>
            </a:extLst>
          </p:cNvPr>
          <p:cNvCxnSpPr>
            <a:cxnSpLocks/>
          </p:cNvCxnSpPr>
          <p:nvPr/>
        </p:nvCxnSpPr>
        <p:spPr>
          <a:xfrm flipH="1">
            <a:off x="704744" y="8754136"/>
            <a:ext cx="342900" cy="15821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72CDA22F-8274-4C9F-9E1B-B47AC4E76840}"/>
              </a:ext>
            </a:extLst>
          </p:cNvPr>
          <p:cNvCxnSpPr>
            <a:cxnSpLocks/>
          </p:cNvCxnSpPr>
          <p:nvPr/>
        </p:nvCxnSpPr>
        <p:spPr>
          <a:xfrm flipV="1">
            <a:off x="1473153" y="9226729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4C21C68-3D69-455C-ADB2-208BBAA3FDD1}"/>
              </a:ext>
            </a:extLst>
          </p:cNvPr>
          <p:cNvCxnSpPr>
            <a:cxnSpLocks/>
          </p:cNvCxnSpPr>
          <p:nvPr/>
        </p:nvCxnSpPr>
        <p:spPr>
          <a:xfrm flipH="1" flipV="1">
            <a:off x="2363336" y="9141423"/>
            <a:ext cx="1245" cy="266218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34EA8CA-4506-4EE7-90C3-64B210C8F5C2}"/>
              </a:ext>
            </a:extLst>
          </p:cNvPr>
          <p:cNvCxnSpPr>
            <a:cxnSpLocks/>
          </p:cNvCxnSpPr>
          <p:nvPr/>
        </p:nvCxnSpPr>
        <p:spPr>
          <a:xfrm>
            <a:off x="1982938" y="8962103"/>
            <a:ext cx="844" cy="22417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CC044E5E-C09A-4149-9AFF-C13C7438ED01}"/>
              </a:ext>
            </a:extLst>
          </p:cNvPr>
          <p:cNvSpPr txBox="1"/>
          <p:nvPr/>
        </p:nvSpPr>
        <p:spPr>
          <a:xfrm>
            <a:off x="75531" y="9223566"/>
            <a:ext cx="750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Torah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CA319B99-6848-48CB-8210-2148FD1FB144}"/>
              </a:ext>
            </a:extLst>
          </p:cNvPr>
          <p:cNvCxnSpPr>
            <a:cxnSpLocks/>
          </p:cNvCxnSpPr>
          <p:nvPr/>
        </p:nvCxnSpPr>
        <p:spPr>
          <a:xfrm>
            <a:off x="734272" y="7805641"/>
            <a:ext cx="264231" cy="23292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>
            <a:extLst>
              <a:ext uri="{FF2B5EF4-FFF2-40B4-BE49-F238E27FC236}">
                <a16:creationId xmlns:a16="http://schemas.microsoft.com/office/drawing/2014/main" id="{FD1064E7-EFA5-4EF5-92D9-6F25B73B6CD9}"/>
              </a:ext>
            </a:extLst>
          </p:cNvPr>
          <p:cNvSpPr txBox="1"/>
          <p:nvPr/>
        </p:nvSpPr>
        <p:spPr>
          <a:xfrm>
            <a:off x="-50410" y="8365442"/>
            <a:ext cx="59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Original Sin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18" name="Picture 2" descr="Free Pictures Of Judaism Symbols, Download Free Pictures Of Judaism Symbols  png images, Free ClipArts on Clipart Library">
            <a:extLst>
              <a:ext uri="{FF2B5EF4-FFF2-40B4-BE49-F238E27FC236}">
                <a16:creationId xmlns:a16="http://schemas.microsoft.com/office/drawing/2014/main" id="{E285FAE4-D29D-4702-82B4-A029F32D8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91" y="9548000"/>
            <a:ext cx="226387" cy="2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oman Cross Christianity symbol - Worldwide Ancient Symbols">
            <a:extLst>
              <a:ext uri="{FF2B5EF4-FFF2-40B4-BE49-F238E27FC236}">
                <a16:creationId xmlns:a16="http://schemas.microsoft.com/office/drawing/2014/main" id="{CD1B6A20-3261-4C64-A85D-B37E350C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6" y="7035145"/>
            <a:ext cx="616551" cy="61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TextBox 334">
            <a:extLst>
              <a:ext uri="{FF2B5EF4-FFF2-40B4-BE49-F238E27FC236}">
                <a16:creationId xmlns:a16="http://schemas.microsoft.com/office/drawing/2014/main" id="{EDF34817-BDE2-4837-8E28-790E8C49AC78}"/>
              </a:ext>
            </a:extLst>
          </p:cNvPr>
          <p:cNvSpPr txBox="1"/>
          <p:nvPr/>
        </p:nvSpPr>
        <p:spPr>
          <a:xfrm>
            <a:off x="3336158" y="8154310"/>
            <a:ext cx="1126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Hinduism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9876E5A1-68BB-4FC0-878B-10188D25BA03}"/>
              </a:ext>
            </a:extLst>
          </p:cNvPr>
          <p:cNvCxnSpPr>
            <a:cxnSpLocks/>
          </p:cNvCxnSpPr>
          <p:nvPr/>
        </p:nvCxnSpPr>
        <p:spPr>
          <a:xfrm flipV="1">
            <a:off x="3906821" y="7927537"/>
            <a:ext cx="3341" cy="249284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Om - Wikipedia">
            <a:extLst>
              <a:ext uri="{FF2B5EF4-FFF2-40B4-BE49-F238E27FC236}">
                <a16:creationId xmlns:a16="http://schemas.microsoft.com/office/drawing/2014/main" id="{2B277079-ACEE-461E-A57D-381E050D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31" y="7223341"/>
            <a:ext cx="452667" cy="4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" name="TextBox 342">
            <a:extLst>
              <a:ext uri="{FF2B5EF4-FFF2-40B4-BE49-F238E27FC236}">
                <a16:creationId xmlns:a16="http://schemas.microsoft.com/office/drawing/2014/main" id="{49742653-CA7A-4013-AA8D-ECFFDB7C97C7}"/>
              </a:ext>
            </a:extLst>
          </p:cNvPr>
          <p:cNvSpPr txBox="1"/>
          <p:nvPr/>
        </p:nvSpPr>
        <p:spPr>
          <a:xfrm>
            <a:off x="5921142" y="7545278"/>
            <a:ext cx="111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Guru </a:t>
            </a:r>
          </a:p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Nanak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01250761-5D4A-45ED-9411-07DE9D07AC14}"/>
              </a:ext>
            </a:extLst>
          </p:cNvPr>
          <p:cNvCxnSpPr>
            <a:cxnSpLocks/>
          </p:cNvCxnSpPr>
          <p:nvPr/>
        </p:nvCxnSpPr>
        <p:spPr>
          <a:xfrm>
            <a:off x="3962112" y="6362564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>
            <a:extLst>
              <a:ext uri="{FF2B5EF4-FFF2-40B4-BE49-F238E27FC236}">
                <a16:creationId xmlns:a16="http://schemas.microsoft.com/office/drawing/2014/main" id="{B473EFA9-F2A3-4E39-BE3A-25F26901B167}"/>
              </a:ext>
            </a:extLst>
          </p:cNvPr>
          <p:cNvSpPr txBox="1"/>
          <p:nvPr/>
        </p:nvSpPr>
        <p:spPr>
          <a:xfrm>
            <a:off x="5875196" y="7124819"/>
            <a:ext cx="11124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Commitment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9532D029-83C1-4526-81C2-2DC61E9EF9F0}"/>
              </a:ext>
            </a:extLst>
          </p:cNvPr>
          <p:cNvCxnSpPr>
            <a:cxnSpLocks/>
          </p:cNvCxnSpPr>
          <p:nvPr/>
        </p:nvCxnSpPr>
        <p:spPr>
          <a:xfrm flipV="1">
            <a:off x="3644156" y="6627356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Khanda (Sikh symbol) - Wikipedia">
            <a:extLst>
              <a:ext uri="{FF2B5EF4-FFF2-40B4-BE49-F238E27FC236}">
                <a16:creationId xmlns:a16="http://schemas.microsoft.com/office/drawing/2014/main" id="{7DA0C835-828B-46AE-B861-B7539BB3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89" y="7979618"/>
            <a:ext cx="431033" cy="5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" name="TextBox 350">
            <a:extLst>
              <a:ext uri="{FF2B5EF4-FFF2-40B4-BE49-F238E27FC236}">
                <a16:creationId xmlns:a16="http://schemas.microsoft.com/office/drawing/2014/main" id="{9A5C4DBE-E6BD-4CE1-A7E4-25B5BC8CFBD3}"/>
              </a:ext>
            </a:extLst>
          </p:cNvPr>
          <p:cNvSpPr txBox="1"/>
          <p:nvPr/>
        </p:nvSpPr>
        <p:spPr>
          <a:xfrm>
            <a:off x="-11029" y="6730690"/>
            <a:ext cx="104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Human Rights &amp; Social Justice 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F56D9EBA-DA37-448F-884A-799725BDFD3E}"/>
              </a:ext>
            </a:extLst>
          </p:cNvPr>
          <p:cNvCxnSpPr>
            <a:cxnSpLocks/>
          </p:cNvCxnSpPr>
          <p:nvPr/>
        </p:nvCxnSpPr>
        <p:spPr>
          <a:xfrm flipV="1">
            <a:off x="673970" y="6410217"/>
            <a:ext cx="196493" cy="25111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extBox 356">
            <a:extLst>
              <a:ext uri="{FF2B5EF4-FFF2-40B4-BE49-F238E27FC236}">
                <a16:creationId xmlns:a16="http://schemas.microsoft.com/office/drawing/2014/main" id="{AC44C0F5-B81E-4426-B042-A4EF533D62B6}"/>
              </a:ext>
            </a:extLst>
          </p:cNvPr>
          <p:cNvSpPr txBox="1"/>
          <p:nvPr/>
        </p:nvSpPr>
        <p:spPr>
          <a:xfrm>
            <a:off x="4974956" y="5963429"/>
            <a:ext cx="7941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Philosophy of  Religion</a:t>
            </a:r>
            <a:endParaRPr lang="en-GB" sz="9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0F85803E-3A29-4E57-8AC6-017D9193FBC1}"/>
              </a:ext>
            </a:extLst>
          </p:cNvPr>
          <p:cNvSpPr txBox="1"/>
          <p:nvPr/>
        </p:nvSpPr>
        <p:spPr>
          <a:xfrm>
            <a:off x="4183985" y="5981707"/>
            <a:ext cx="911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Visions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2AA2BF7E-C6A0-4EA6-BBC2-862A6C9EEE03}"/>
              </a:ext>
            </a:extLst>
          </p:cNvPr>
          <p:cNvCxnSpPr>
            <a:cxnSpLocks/>
          </p:cNvCxnSpPr>
          <p:nvPr/>
        </p:nvCxnSpPr>
        <p:spPr>
          <a:xfrm>
            <a:off x="2673894" y="6278718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2B6A4EF8-2C22-41EB-8093-28C833D3CCD0}"/>
              </a:ext>
            </a:extLst>
          </p:cNvPr>
          <p:cNvCxnSpPr>
            <a:cxnSpLocks/>
          </p:cNvCxnSpPr>
          <p:nvPr/>
        </p:nvCxnSpPr>
        <p:spPr>
          <a:xfrm flipV="1">
            <a:off x="2588546" y="6661332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>
            <a:extLst>
              <a:ext uri="{FF2B5EF4-FFF2-40B4-BE49-F238E27FC236}">
                <a16:creationId xmlns:a16="http://schemas.microsoft.com/office/drawing/2014/main" id="{C0EF1600-BEFD-433D-853E-4396A4CCFB63}"/>
              </a:ext>
            </a:extLst>
          </p:cNvPr>
          <p:cNvSpPr txBox="1"/>
          <p:nvPr/>
        </p:nvSpPr>
        <p:spPr>
          <a:xfrm>
            <a:off x="830048" y="4700780"/>
            <a:ext cx="1122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War and Peace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7F4AFAFF-18E2-426F-829D-B1E67771DC60}"/>
              </a:ext>
            </a:extLst>
          </p:cNvPr>
          <p:cNvCxnSpPr>
            <a:cxnSpLocks/>
          </p:cNvCxnSpPr>
          <p:nvPr/>
        </p:nvCxnSpPr>
        <p:spPr>
          <a:xfrm flipH="1">
            <a:off x="1390201" y="4906759"/>
            <a:ext cx="11360" cy="421166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384">
            <a:extLst>
              <a:ext uri="{FF2B5EF4-FFF2-40B4-BE49-F238E27FC236}">
                <a16:creationId xmlns:a16="http://schemas.microsoft.com/office/drawing/2014/main" id="{6355DCD0-182F-43C7-8160-659075C2E10E}"/>
              </a:ext>
            </a:extLst>
          </p:cNvPr>
          <p:cNvSpPr txBox="1"/>
          <p:nvPr/>
        </p:nvSpPr>
        <p:spPr>
          <a:xfrm>
            <a:off x="1445324" y="5636610"/>
            <a:ext cx="893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Pacifism</a:t>
            </a:r>
            <a:endParaRPr lang="en-GB" sz="9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405C6769-6228-48A4-BB09-CED69DDCF138}"/>
              </a:ext>
            </a:extLst>
          </p:cNvPr>
          <p:cNvCxnSpPr>
            <a:cxnSpLocks/>
          </p:cNvCxnSpPr>
          <p:nvPr/>
        </p:nvCxnSpPr>
        <p:spPr>
          <a:xfrm flipV="1">
            <a:off x="1894993" y="5316376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Ethics png images | PNGWing">
            <a:extLst>
              <a:ext uri="{FF2B5EF4-FFF2-40B4-BE49-F238E27FC236}">
                <a16:creationId xmlns:a16="http://schemas.microsoft.com/office/drawing/2014/main" id="{6E0C62A4-80DD-495C-B7E8-A98D5AF2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57" b="90652" l="7283" r="95000">
                        <a14:foregroundMark x1="12065" y1="56304" x2="7391" y2="73696"/>
                        <a14:foregroundMark x1="7391" y1="73696" x2="11087" y2="79348"/>
                        <a14:foregroundMark x1="11739" y1="71196" x2="10652" y2="71196"/>
                        <a14:foregroundMark x1="90435" y1="67935" x2="90978" y2="87065"/>
                        <a14:foregroundMark x1="90978" y1="87065" x2="73370" y2="89239"/>
                        <a14:foregroundMark x1="48913" y1="7065" x2="52174" y2="9891"/>
                        <a14:foregroundMark x1="95000" y1="82500" x2="94022" y2="78913"/>
                        <a14:foregroundMark x1="81522" y1="90652" x2="7413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" y="6253223"/>
            <a:ext cx="469784" cy="4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TextBox 394">
            <a:extLst>
              <a:ext uri="{FF2B5EF4-FFF2-40B4-BE49-F238E27FC236}">
                <a16:creationId xmlns:a16="http://schemas.microsoft.com/office/drawing/2014/main" id="{778A449F-62D4-4507-836D-C320A7B8F1D1}"/>
              </a:ext>
            </a:extLst>
          </p:cNvPr>
          <p:cNvSpPr txBox="1"/>
          <p:nvPr/>
        </p:nvSpPr>
        <p:spPr>
          <a:xfrm>
            <a:off x="485740" y="4432929"/>
            <a:ext cx="1241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Christian Practices </a:t>
            </a:r>
            <a:endParaRPr lang="en-GB" sz="900" b="1" u="sng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EFD6337D-8B6F-4CCF-9F16-FC0DD826D2CA}"/>
              </a:ext>
            </a:extLst>
          </p:cNvPr>
          <p:cNvCxnSpPr>
            <a:cxnSpLocks/>
          </p:cNvCxnSpPr>
          <p:nvPr/>
        </p:nvCxnSpPr>
        <p:spPr>
          <a:xfrm flipV="1">
            <a:off x="1159838" y="4000360"/>
            <a:ext cx="0" cy="347002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404">
            <a:extLst>
              <a:ext uri="{FF2B5EF4-FFF2-40B4-BE49-F238E27FC236}">
                <a16:creationId xmlns:a16="http://schemas.microsoft.com/office/drawing/2014/main" id="{912A33A2-45C4-459F-A51A-D68ABA62B7E4}"/>
              </a:ext>
            </a:extLst>
          </p:cNvPr>
          <p:cNvSpPr txBox="1"/>
          <p:nvPr/>
        </p:nvSpPr>
        <p:spPr>
          <a:xfrm>
            <a:off x="928641" y="3422834"/>
            <a:ext cx="608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Worship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823879B2-AA3F-481B-8048-95575DE6FE3A}"/>
              </a:ext>
            </a:extLst>
          </p:cNvPr>
          <p:cNvSpPr txBox="1"/>
          <p:nvPr/>
        </p:nvSpPr>
        <p:spPr>
          <a:xfrm>
            <a:off x="1096771" y="2176313"/>
            <a:ext cx="115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Religion and Relationships</a:t>
            </a:r>
            <a:endParaRPr lang="en-GB" sz="900" b="1" u="sng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13077741-9006-4365-92CC-4410FC720CBE}"/>
              </a:ext>
            </a:extLst>
          </p:cNvPr>
          <p:cNvCxnSpPr>
            <a:cxnSpLocks/>
          </p:cNvCxnSpPr>
          <p:nvPr/>
        </p:nvCxnSpPr>
        <p:spPr>
          <a:xfrm>
            <a:off x="1661448" y="2500492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TextBox 445">
            <a:extLst>
              <a:ext uri="{FF2B5EF4-FFF2-40B4-BE49-F238E27FC236}">
                <a16:creationId xmlns:a16="http://schemas.microsoft.com/office/drawing/2014/main" id="{110F8F35-C94E-4B78-983C-CB6FA4649123}"/>
              </a:ext>
            </a:extLst>
          </p:cNvPr>
          <p:cNvSpPr txBox="1"/>
          <p:nvPr/>
        </p:nvSpPr>
        <p:spPr>
          <a:xfrm>
            <a:off x="2161533" y="2156099"/>
            <a:ext cx="85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Contemporary family issues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ctr"/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66AD32BF-2DF5-4E8B-ADF9-0C9DCEBE5FE2}"/>
              </a:ext>
            </a:extLst>
          </p:cNvPr>
          <p:cNvSpPr txBox="1"/>
          <p:nvPr/>
        </p:nvSpPr>
        <p:spPr>
          <a:xfrm>
            <a:off x="4254450" y="2935575"/>
            <a:ext cx="7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Religion and Life</a:t>
            </a:r>
            <a:endParaRPr lang="en-GB" sz="900" b="1" u="sng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441BF267-2490-4A74-B888-5B73C26F726D}"/>
              </a:ext>
            </a:extLst>
          </p:cNvPr>
          <p:cNvCxnSpPr>
            <a:cxnSpLocks/>
          </p:cNvCxnSpPr>
          <p:nvPr/>
        </p:nvCxnSpPr>
        <p:spPr>
          <a:xfrm flipH="1" flipV="1">
            <a:off x="4607954" y="2719857"/>
            <a:ext cx="5948" cy="251348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8408F7E4-B0F3-4821-9A12-B906061B9770}"/>
              </a:ext>
            </a:extLst>
          </p:cNvPr>
          <p:cNvCxnSpPr>
            <a:cxnSpLocks/>
          </p:cNvCxnSpPr>
          <p:nvPr/>
        </p:nvCxnSpPr>
        <p:spPr>
          <a:xfrm>
            <a:off x="4933183" y="2426074"/>
            <a:ext cx="4147" cy="252583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B8DF622E-A1B8-417A-B846-4F9CDF6F994A}"/>
              </a:ext>
            </a:extLst>
          </p:cNvPr>
          <p:cNvSpPr txBox="1"/>
          <p:nvPr/>
        </p:nvSpPr>
        <p:spPr>
          <a:xfrm>
            <a:off x="5776514" y="2498328"/>
            <a:ext cx="7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Stewardship Vs Dominion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CC70EA5-A7D9-46E1-8D71-2A2C2088E0B3}"/>
              </a:ext>
            </a:extLst>
          </p:cNvPr>
          <p:cNvSpPr txBox="1"/>
          <p:nvPr/>
        </p:nvSpPr>
        <p:spPr>
          <a:xfrm>
            <a:off x="5966503" y="1777107"/>
            <a:ext cx="882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Religion, Peace and Conflict</a:t>
            </a:r>
            <a:endParaRPr lang="en-GB" sz="900" b="1" u="sng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8A6F8177-6A59-42D3-99F6-30EE19B01933}"/>
              </a:ext>
            </a:extLst>
          </p:cNvPr>
          <p:cNvCxnSpPr>
            <a:cxnSpLocks/>
          </p:cNvCxnSpPr>
          <p:nvPr/>
        </p:nvCxnSpPr>
        <p:spPr>
          <a:xfrm flipH="1" flipV="1">
            <a:off x="5736809" y="2091315"/>
            <a:ext cx="329112" cy="10235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TextBox 455">
            <a:extLst>
              <a:ext uri="{FF2B5EF4-FFF2-40B4-BE49-F238E27FC236}">
                <a16:creationId xmlns:a16="http://schemas.microsoft.com/office/drawing/2014/main" id="{3DF062F7-2DB3-40E4-BFC5-F558891B2FBB}"/>
              </a:ext>
            </a:extLst>
          </p:cNvPr>
          <p:cNvSpPr txBox="1"/>
          <p:nvPr/>
        </p:nvSpPr>
        <p:spPr>
          <a:xfrm>
            <a:off x="5583976" y="1087099"/>
            <a:ext cx="78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Forgiveness  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57" name="Arrow: Down 456">
            <a:extLst>
              <a:ext uri="{FF2B5EF4-FFF2-40B4-BE49-F238E27FC236}">
                <a16:creationId xmlns:a16="http://schemas.microsoft.com/office/drawing/2014/main" id="{C32E18F8-C0A6-4B8C-BD6C-C476E4A5FA5B}"/>
              </a:ext>
            </a:extLst>
          </p:cNvPr>
          <p:cNvSpPr/>
          <p:nvPr/>
        </p:nvSpPr>
        <p:spPr>
          <a:xfrm rot="5400000">
            <a:off x="799906" y="1131159"/>
            <a:ext cx="268449" cy="395561"/>
          </a:xfrm>
          <a:prstGeom prst="downArrow">
            <a:avLst>
              <a:gd name="adj1" fmla="val 40141"/>
              <a:gd name="adj2" fmla="val 50000"/>
            </a:avLst>
          </a:prstGeom>
          <a:solidFill>
            <a:srgbClr val="129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4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078FE067-1573-48D0-BA63-FEAF2ED179C8}"/>
              </a:ext>
            </a:extLst>
          </p:cNvPr>
          <p:cNvSpPr txBox="1"/>
          <p:nvPr/>
        </p:nvSpPr>
        <p:spPr>
          <a:xfrm>
            <a:off x="3325744" y="1383"/>
            <a:ext cx="354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129081"/>
                </a:solidFill>
              </a:rPr>
              <a:t>RELIGIOUS STUDIES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A28AFF40-85DA-4B69-8205-66A6AEC3B92C}"/>
              </a:ext>
            </a:extLst>
          </p:cNvPr>
          <p:cNvSpPr txBox="1"/>
          <p:nvPr/>
        </p:nvSpPr>
        <p:spPr>
          <a:xfrm>
            <a:off x="4737130" y="1049131"/>
            <a:ext cx="78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Protests  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FA5A012D-1012-4EF2-A165-E167423E3200}"/>
              </a:ext>
            </a:extLst>
          </p:cNvPr>
          <p:cNvCxnSpPr>
            <a:cxnSpLocks/>
          </p:cNvCxnSpPr>
          <p:nvPr/>
        </p:nvCxnSpPr>
        <p:spPr>
          <a:xfrm>
            <a:off x="5136704" y="1219003"/>
            <a:ext cx="0" cy="232884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660115B3-3E2A-4C8A-B2D0-C031582E9ED4}"/>
              </a:ext>
            </a:extLst>
          </p:cNvPr>
          <p:cNvCxnSpPr>
            <a:cxnSpLocks/>
          </p:cNvCxnSpPr>
          <p:nvPr/>
        </p:nvCxnSpPr>
        <p:spPr>
          <a:xfrm flipH="1">
            <a:off x="5774227" y="1301603"/>
            <a:ext cx="166238" cy="461098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TextBox 463">
            <a:extLst>
              <a:ext uri="{FF2B5EF4-FFF2-40B4-BE49-F238E27FC236}">
                <a16:creationId xmlns:a16="http://schemas.microsoft.com/office/drawing/2014/main" id="{0F0449FF-6083-448B-9650-B9A769556886}"/>
              </a:ext>
            </a:extLst>
          </p:cNvPr>
          <p:cNvSpPr txBox="1"/>
          <p:nvPr/>
        </p:nvSpPr>
        <p:spPr>
          <a:xfrm>
            <a:off x="3993635" y="760818"/>
            <a:ext cx="14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Religion, Crime and Punishment</a:t>
            </a:r>
            <a:endParaRPr lang="en-GB" sz="900" b="1" u="sng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5BE6A5C5-759A-4201-A6BB-04382CEC22EC}"/>
              </a:ext>
            </a:extLst>
          </p:cNvPr>
          <p:cNvCxnSpPr>
            <a:cxnSpLocks/>
          </p:cNvCxnSpPr>
          <p:nvPr/>
        </p:nvCxnSpPr>
        <p:spPr>
          <a:xfrm>
            <a:off x="4689779" y="1088679"/>
            <a:ext cx="0" cy="36612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1EA1F113-CCEE-4AF8-9AA4-46E4F318885E}"/>
              </a:ext>
            </a:extLst>
          </p:cNvPr>
          <p:cNvCxnSpPr>
            <a:cxnSpLocks/>
          </p:cNvCxnSpPr>
          <p:nvPr/>
        </p:nvCxnSpPr>
        <p:spPr>
          <a:xfrm flipH="1" flipV="1">
            <a:off x="3410345" y="1480272"/>
            <a:ext cx="4001" cy="250299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extBox 466">
            <a:extLst>
              <a:ext uri="{FF2B5EF4-FFF2-40B4-BE49-F238E27FC236}">
                <a16:creationId xmlns:a16="http://schemas.microsoft.com/office/drawing/2014/main" id="{35A4C1ED-3637-49A4-B2E7-5CC63B40D1C5}"/>
              </a:ext>
            </a:extLst>
          </p:cNvPr>
          <p:cNvSpPr txBox="1"/>
          <p:nvPr/>
        </p:nvSpPr>
        <p:spPr>
          <a:xfrm>
            <a:off x="4055444" y="1808117"/>
            <a:ext cx="751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Punishment and Aims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01D4DB28-18EF-4A04-A320-FFD94DD3CB28}"/>
              </a:ext>
            </a:extLst>
          </p:cNvPr>
          <p:cNvCxnSpPr>
            <a:cxnSpLocks/>
          </p:cNvCxnSpPr>
          <p:nvPr/>
        </p:nvCxnSpPr>
        <p:spPr>
          <a:xfrm flipV="1">
            <a:off x="4431411" y="1544422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2B0B6A46-F549-4186-9E07-D34AC6C36ACD}"/>
              </a:ext>
            </a:extLst>
          </p:cNvPr>
          <p:cNvSpPr txBox="1"/>
          <p:nvPr/>
        </p:nvSpPr>
        <p:spPr>
          <a:xfrm>
            <a:off x="3598753" y="1053085"/>
            <a:ext cx="1045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Principle of Utility</a:t>
            </a: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BAF3D715-E3E8-4A0B-9295-04EB1BD3714A}"/>
              </a:ext>
            </a:extLst>
          </p:cNvPr>
          <p:cNvCxnSpPr>
            <a:cxnSpLocks/>
          </p:cNvCxnSpPr>
          <p:nvPr/>
        </p:nvCxnSpPr>
        <p:spPr>
          <a:xfrm>
            <a:off x="4137608" y="1208273"/>
            <a:ext cx="0" cy="232884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TextBox 471">
            <a:extLst>
              <a:ext uri="{FF2B5EF4-FFF2-40B4-BE49-F238E27FC236}">
                <a16:creationId xmlns:a16="http://schemas.microsoft.com/office/drawing/2014/main" id="{22CBCC79-3819-4B9D-9F30-EEFBEFABF68A}"/>
              </a:ext>
            </a:extLst>
          </p:cNvPr>
          <p:cNvSpPr txBox="1"/>
          <p:nvPr/>
        </p:nvSpPr>
        <p:spPr>
          <a:xfrm>
            <a:off x="3543495" y="1673316"/>
            <a:ext cx="59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Death Penalty 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AB6B0F6E-D5A9-40AE-9403-3D57C229C77F}"/>
              </a:ext>
            </a:extLst>
          </p:cNvPr>
          <p:cNvCxnSpPr>
            <a:cxnSpLocks/>
          </p:cNvCxnSpPr>
          <p:nvPr/>
        </p:nvCxnSpPr>
        <p:spPr>
          <a:xfrm flipV="1">
            <a:off x="3839209" y="1400422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24" descr="The palm icon island symbol flat Royalty Free Vector Image">
            <a:extLst>
              <a:ext uri="{FF2B5EF4-FFF2-40B4-BE49-F238E27FC236}">
                <a16:creationId xmlns:a16="http://schemas.microsoft.com/office/drawing/2014/main" id="{D1C339BF-AEDD-4D8B-993E-801F3D8B2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 bwMode="auto">
          <a:xfrm>
            <a:off x="3993865" y="8672132"/>
            <a:ext cx="314473" cy="3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6" descr="Reincarnation and Rebirth | GCSE Religious Studies at HGS">
            <a:extLst>
              <a:ext uri="{FF2B5EF4-FFF2-40B4-BE49-F238E27FC236}">
                <a16:creationId xmlns:a16="http://schemas.microsoft.com/office/drawing/2014/main" id="{80596BC7-6145-415F-89D1-EAD235B5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r="14881"/>
          <a:stretch/>
        </p:blipFill>
        <p:spPr bwMode="auto">
          <a:xfrm>
            <a:off x="5915718" y="5893876"/>
            <a:ext cx="746127" cy="7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4" name="TextBox 473">
            <a:extLst>
              <a:ext uri="{FF2B5EF4-FFF2-40B4-BE49-F238E27FC236}">
                <a16:creationId xmlns:a16="http://schemas.microsoft.com/office/drawing/2014/main" id="{15DAF9A2-EFF3-4AFF-B892-B92F5C51FE27}"/>
              </a:ext>
            </a:extLst>
          </p:cNvPr>
          <p:cNvSpPr txBox="1"/>
          <p:nvPr/>
        </p:nvSpPr>
        <p:spPr>
          <a:xfrm>
            <a:off x="-109021" y="5890281"/>
            <a:ext cx="752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Equality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EA48B15E-C258-4567-8C11-EA2FAB0F956C}"/>
              </a:ext>
            </a:extLst>
          </p:cNvPr>
          <p:cNvCxnSpPr>
            <a:cxnSpLocks/>
          </p:cNvCxnSpPr>
          <p:nvPr/>
        </p:nvCxnSpPr>
        <p:spPr>
          <a:xfrm>
            <a:off x="437385" y="5635477"/>
            <a:ext cx="292658" cy="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36" descr="Computer Icons Prayer Symbol Praying Hands, symbol, text, prayer, emoticon  png | PNGWing">
            <a:extLst>
              <a:ext uri="{FF2B5EF4-FFF2-40B4-BE49-F238E27FC236}">
                <a16:creationId xmlns:a16="http://schemas.microsoft.com/office/drawing/2014/main" id="{98237D22-CE2A-4BF2-A7DA-BE875364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44" b="90000" l="6667" r="95278">
                        <a14:foregroundMark x1="8471" y1="66165" x2="6667" y2="71667"/>
                        <a14:foregroundMark x1="12222" y1="54722" x2="10912" y2="58717"/>
                        <a14:foregroundMark x1="6667" y1="71667" x2="6944" y2="87778"/>
                        <a14:foregroundMark x1="6944" y1="87778" x2="17222" y2="89167"/>
                        <a14:foregroundMark x1="91327" y1="62222" x2="95278" y2="71111"/>
                        <a14:foregroundMark x1="88611" y1="56111" x2="89846" y2="58889"/>
                        <a14:foregroundMark x1="95278" y1="71111" x2="95000" y2="87500"/>
                        <a14:foregroundMark x1="53889" y1="9444" x2="45556" y2="9444"/>
                        <a14:backgroundMark x1="9167" y1="61111" x2="9444" y2="66111"/>
                        <a14:backgroundMark x1="10556" y1="58611" x2="9444" y2="62222"/>
                        <a14:backgroundMark x1="90278" y1="58889" x2="90278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5" y="7239461"/>
            <a:ext cx="490847" cy="4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30F6F25D-A1BA-4267-A17D-1450F450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20" y="2929774"/>
            <a:ext cx="428373" cy="2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Science Symbol Icons - Download Free Vector Icons | Noun Project">
            <a:extLst>
              <a:ext uri="{FF2B5EF4-FFF2-40B4-BE49-F238E27FC236}">
                <a16:creationId xmlns:a16="http://schemas.microsoft.com/office/drawing/2014/main" id="{5489D277-D59A-4ACB-8A91-7F4AC838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903614"/>
            <a:ext cx="425247" cy="4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ompassionate, kind, kindly, merciful icon - Download on Iconfinder">
            <a:extLst>
              <a:ext uri="{FF2B5EF4-FFF2-40B4-BE49-F238E27FC236}">
                <a16:creationId xmlns:a16="http://schemas.microsoft.com/office/drawing/2014/main" id="{85B92A94-515D-4361-9380-2940A299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92" y="1308269"/>
            <a:ext cx="426630" cy="4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79277241-497D-436F-9734-DF794A108F64}"/>
              </a:ext>
            </a:extLst>
          </p:cNvPr>
          <p:cNvCxnSpPr>
            <a:cxnSpLocks/>
          </p:cNvCxnSpPr>
          <p:nvPr/>
        </p:nvCxnSpPr>
        <p:spPr>
          <a:xfrm flipV="1">
            <a:off x="475207" y="8591062"/>
            <a:ext cx="194468" cy="5213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AE7F85DB-F97C-40AF-9FD1-5163D65AD556}"/>
              </a:ext>
            </a:extLst>
          </p:cNvPr>
          <p:cNvSpPr txBox="1"/>
          <p:nvPr/>
        </p:nvSpPr>
        <p:spPr>
          <a:xfrm>
            <a:off x="2502934" y="5584922"/>
            <a:ext cx="621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Justice</a:t>
            </a:r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213ACE60-931B-4A9F-B67D-224E848DA5BC}"/>
              </a:ext>
            </a:extLst>
          </p:cNvPr>
          <p:cNvCxnSpPr>
            <a:cxnSpLocks/>
          </p:cNvCxnSpPr>
          <p:nvPr/>
        </p:nvCxnSpPr>
        <p:spPr>
          <a:xfrm flipV="1">
            <a:off x="2806451" y="5316876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E4546EC8-F48C-4336-A5C2-82700CE8B51F}"/>
              </a:ext>
            </a:extLst>
          </p:cNvPr>
          <p:cNvSpPr txBox="1"/>
          <p:nvPr/>
        </p:nvSpPr>
        <p:spPr>
          <a:xfrm>
            <a:off x="2949156" y="4840408"/>
            <a:ext cx="1021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Medical Ethics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448115A-FA53-4780-B022-5CDBDF265BC2}"/>
              </a:ext>
            </a:extLst>
          </p:cNvPr>
          <p:cNvCxnSpPr>
            <a:cxnSpLocks/>
          </p:cNvCxnSpPr>
          <p:nvPr/>
        </p:nvCxnSpPr>
        <p:spPr>
          <a:xfrm>
            <a:off x="3436284" y="5049424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68FEB591-9A35-4C22-89C3-EE87916A61B9}"/>
              </a:ext>
            </a:extLst>
          </p:cNvPr>
          <p:cNvSpPr txBox="1"/>
          <p:nvPr/>
        </p:nvSpPr>
        <p:spPr>
          <a:xfrm>
            <a:off x="4134492" y="4858374"/>
            <a:ext cx="1012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Quality of Life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08F8B059-00A9-4DEA-AA2A-6049E715AF59}"/>
              </a:ext>
            </a:extLst>
          </p:cNvPr>
          <p:cNvCxnSpPr>
            <a:cxnSpLocks/>
          </p:cNvCxnSpPr>
          <p:nvPr/>
        </p:nvCxnSpPr>
        <p:spPr>
          <a:xfrm>
            <a:off x="4649684" y="5037479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CB5EE75A-6629-4990-85E4-B1881126E0DF}"/>
              </a:ext>
            </a:extLst>
          </p:cNvPr>
          <p:cNvSpPr txBox="1"/>
          <p:nvPr/>
        </p:nvSpPr>
        <p:spPr>
          <a:xfrm>
            <a:off x="3804302" y="5590607"/>
            <a:ext cx="71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Sanctity of Life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26C9F2B-5A1A-4075-B275-1EA6F0E460B4}"/>
              </a:ext>
            </a:extLst>
          </p:cNvPr>
          <p:cNvCxnSpPr>
            <a:cxnSpLocks/>
          </p:cNvCxnSpPr>
          <p:nvPr/>
        </p:nvCxnSpPr>
        <p:spPr>
          <a:xfrm flipV="1">
            <a:off x="4152018" y="5352901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" name="Picture 32" descr="Free photo First Aid Sign Symbol Icon Help Plus Medical Care - Max Pixel">
            <a:extLst>
              <a:ext uri="{FF2B5EF4-FFF2-40B4-BE49-F238E27FC236}">
                <a16:creationId xmlns:a16="http://schemas.microsoft.com/office/drawing/2014/main" id="{7C5F72DB-1F68-49F7-BCA7-33BAE1E81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00" y="5526702"/>
            <a:ext cx="465781" cy="4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TextBox 307">
            <a:extLst>
              <a:ext uri="{FF2B5EF4-FFF2-40B4-BE49-F238E27FC236}">
                <a16:creationId xmlns:a16="http://schemas.microsoft.com/office/drawing/2014/main" id="{6C7097E7-F52E-459D-9FB0-620A7FE1F817}"/>
              </a:ext>
            </a:extLst>
          </p:cNvPr>
          <p:cNvSpPr txBox="1"/>
          <p:nvPr/>
        </p:nvSpPr>
        <p:spPr>
          <a:xfrm>
            <a:off x="275736" y="4967264"/>
            <a:ext cx="976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Privilege 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C4828BC8-5F6E-402D-874C-8DBBC64BCD91}"/>
              </a:ext>
            </a:extLst>
          </p:cNvPr>
          <p:cNvCxnSpPr>
            <a:cxnSpLocks/>
            <a:stCxn id="308" idx="2"/>
          </p:cNvCxnSpPr>
          <p:nvPr/>
        </p:nvCxnSpPr>
        <p:spPr>
          <a:xfrm>
            <a:off x="763749" y="5198096"/>
            <a:ext cx="101448" cy="260165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D3E1ACB4-483D-4F66-AA34-8F3A9AAA3EF8}"/>
              </a:ext>
            </a:extLst>
          </p:cNvPr>
          <p:cNvCxnSpPr>
            <a:cxnSpLocks/>
          </p:cNvCxnSpPr>
          <p:nvPr/>
        </p:nvCxnSpPr>
        <p:spPr>
          <a:xfrm flipV="1">
            <a:off x="3989950" y="4059864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>
            <a:extLst>
              <a:ext uri="{FF2B5EF4-FFF2-40B4-BE49-F238E27FC236}">
                <a16:creationId xmlns:a16="http://schemas.microsoft.com/office/drawing/2014/main" id="{7DC35142-DDA6-4EFC-BE2A-6479DAB93A7E}"/>
              </a:ext>
            </a:extLst>
          </p:cNvPr>
          <p:cNvSpPr txBox="1"/>
          <p:nvPr/>
        </p:nvSpPr>
        <p:spPr>
          <a:xfrm>
            <a:off x="6022405" y="4348841"/>
            <a:ext cx="64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Islam Beliefs</a:t>
            </a:r>
            <a:endParaRPr lang="en-GB" sz="900" b="1" u="sng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59F77668-6620-4FD0-8B56-CE65F2FD5125}"/>
              </a:ext>
            </a:extLst>
          </p:cNvPr>
          <p:cNvCxnSpPr>
            <a:cxnSpLocks/>
          </p:cNvCxnSpPr>
          <p:nvPr/>
        </p:nvCxnSpPr>
        <p:spPr>
          <a:xfrm flipH="1" flipV="1">
            <a:off x="5730714" y="4451014"/>
            <a:ext cx="380399" cy="10049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>
            <a:extLst>
              <a:ext uri="{FF2B5EF4-FFF2-40B4-BE49-F238E27FC236}">
                <a16:creationId xmlns:a16="http://schemas.microsoft.com/office/drawing/2014/main" id="{EE10E61F-030F-4945-8F3C-DBD1460A89AF}"/>
              </a:ext>
            </a:extLst>
          </p:cNvPr>
          <p:cNvSpPr txBox="1"/>
          <p:nvPr/>
        </p:nvSpPr>
        <p:spPr>
          <a:xfrm>
            <a:off x="5226806" y="3599756"/>
            <a:ext cx="887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Denominations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543470E9-3A2B-413B-8FE8-596C87B60730}"/>
              </a:ext>
            </a:extLst>
          </p:cNvPr>
          <p:cNvCxnSpPr>
            <a:cxnSpLocks/>
            <a:stCxn id="329" idx="2"/>
          </p:cNvCxnSpPr>
          <p:nvPr/>
        </p:nvCxnSpPr>
        <p:spPr>
          <a:xfrm flipH="1">
            <a:off x="5505747" y="3815200"/>
            <a:ext cx="164679" cy="262844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BE00C72F-0C3F-4250-886C-FEC7B2A395BE}"/>
              </a:ext>
            </a:extLst>
          </p:cNvPr>
          <p:cNvSpPr txBox="1"/>
          <p:nvPr/>
        </p:nvSpPr>
        <p:spPr>
          <a:xfrm>
            <a:off x="4827815" y="4209884"/>
            <a:ext cx="60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Nature of Allah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F7DF7D50-BE70-4975-95B7-1DF1F576330B}"/>
              </a:ext>
            </a:extLst>
          </p:cNvPr>
          <p:cNvSpPr txBox="1"/>
          <p:nvPr/>
        </p:nvSpPr>
        <p:spPr>
          <a:xfrm>
            <a:off x="4686910" y="3545284"/>
            <a:ext cx="55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Risalah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DB36A178-E8F3-4C80-B016-E9D8FBDE99A8}"/>
              </a:ext>
            </a:extLst>
          </p:cNvPr>
          <p:cNvSpPr txBox="1"/>
          <p:nvPr/>
        </p:nvSpPr>
        <p:spPr>
          <a:xfrm>
            <a:off x="3406215" y="4360060"/>
            <a:ext cx="116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Worship</a:t>
            </a:r>
          </a:p>
          <a:p>
            <a:pPr algn="ctr"/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8887FA6F-18FE-4228-9217-A13A81A55906}"/>
              </a:ext>
            </a:extLst>
          </p:cNvPr>
          <p:cNvSpPr txBox="1"/>
          <p:nvPr/>
        </p:nvSpPr>
        <p:spPr>
          <a:xfrm>
            <a:off x="3945180" y="3438902"/>
            <a:ext cx="85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Islam Practices</a:t>
            </a:r>
            <a:endParaRPr lang="en-GB" sz="900" b="1" u="sng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7B4A4CB6-8508-43F0-8F0A-CF173A524FDD}"/>
              </a:ext>
            </a:extLst>
          </p:cNvPr>
          <p:cNvCxnSpPr>
            <a:cxnSpLocks/>
          </p:cNvCxnSpPr>
          <p:nvPr/>
        </p:nvCxnSpPr>
        <p:spPr>
          <a:xfrm>
            <a:off x="4385355" y="3739812"/>
            <a:ext cx="2845" cy="211856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F643630E-FF35-4499-BAA3-DDAE3D05D771}"/>
              </a:ext>
            </a:extLst>
          </p:cNvPr>
          <p:cNvCxnSpPr>
            <a:cxnSpLocks/>
          </p:cNvCxnSpPr>
          <p:nvPr/>
        </p:nvCxnSpPr>
        <p:spPr>
          <a:xfrm>
            <a:off x="3595393" y="3722806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CBA91CEC-0911-49B7-9951-B22D00790B5E}"/>
              </a:ext>
            </a:extLst>
          </p:cNvPr>
          <p:cNvSpPr txBox="1"/>
          <p:nvPr/>
        </p:nvSpPr>
        <p:spPr>
          <a:xfrm>
            <a:off x="3253352" y="3571265"/>
            <a:ext cx="702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Festivals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373" name="Picture 48" descr="Greek, Parthenon, Temple, Icon, Symbol - 5 Pillars Of Psychology, HD Png  Download , Transparent Png Image - PNGitem">
            <a:extLst>
              <a:ext uri="{FF2B5EF4-FFF2-40B4-BE49-F238E27FC236}">
                <a16:creationId xmlns:a16="http://schemas.microsoft.com/office/drawing/2014/main" id="{84B10666-4551-436C-9349-03569245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507" b="91823" l="4535" r="92326">
                        <a14:foregroundMark x1="6163" y1="23861" x2="9419" y2="33110"/>
                        <a14:foregroundMark x1="9419" y1="33110" x2="9186" y2="38204"/>
                        <a14:foregroundMark x1="41628" y1="11126" x2="51744" y2="7507"/>
                        <a14:foregroundMark x1="51744" y1="7507" x2="58488" y2="11394"/>
                        <a14:foregroundMark x1="92326" y1="22118" x2="91512" y2="36595"/>
                        <a14:foregroundMark x1="91628" y1="84316" x2="88256" y2="91823"/>
                        <a14:foregroundMark x1="88256" y1="91823" x2="78488" y2="91957"/>
                        <a14:foregroundMark x1="4535" y1="91421" x2="6395" y2="88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56" y="3181666"/>
            <a:ext cx="474012" cy="41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BAF39276-B182-4FCD-AF7C-01469F0646B0}"/>
              </a:ext>
            </a:extLst>
          </p:cNvPr>
          <p:cNvCxnSpPr>
            <a:cxnSpLocks/>
          </p:cNvCxnSpPr>
          <p:nvPr/>
        </p:nvCxnSpPr>
        <p:spPr>
          <a:xfrm flipV="1">
            <a:off x="1261834" y="2694674"/>
            <a:ext cx="3017" cy="312718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FF7526F6-1DB1-4EE0-B5A8-0711CC3C6E30}"/>
              </a:ext>
            </a:extLst>
          </p:cNvPr>
          <p:cNvSpPr txBox="1"/>
          <p:nvPr/>
        </p:nvSpPr>
        <p:spPr>
          <a:xfrm>
            <a:off x="1957597" y="4303837"/>
            <a:ext cx="672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Creation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3367110F-F0AF-4C9F-893D-4A905AFD3339}"/>
              </a:ext>
            </a:extLst>
          </p:cNvPr>
          <p:cNvSpPr txBox="1"/>
          <p:nvPr/>
        </p:nvSpPr>
        <p:spPr>
          <a:xfrm>
            <a:off x="2093505" y="3638818"/>
            <a:ext cx="1261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Nature of God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DE7DC70-F802-49F3-B815-0B239B2622A0}"/>
              </a:ext>
            </a:extLst>
          </p:cNvPr>
          <p:cNvCxnSpPr>
            <a:cxnSpLocks/>
          </p:cNvCxnSpPr>
          <p:nvPr/>
        </p:nvCxnSpPr>
        <p:spPr>
          <a:xfrm flipV="1">
            <a:off x="2280147" y="4054476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C1FF5A5F-51BE-4CE2-9404-170D57482587}"/>
              </a:ext>
            </a:extLst>
          </p:cNvPr>
          <p:cNvCxnSpPr>
            <a:cxnSpLocks/>
          </p:cNvCxnSpPr>
          <p:nvPr/>
        </p:nvCxnSpPr>
        <p:spPr>
          <a:xfrm>
            <a:off x="2701520" y="3812947"/>
            <a:ext cx="0" cy="178204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42603825-77EB-4A26-ACF2-241B1FA6C137}"/>
              </a:ext>
            </a:extLst>
          </p:cNvPr>
          <p:cNvSpPr txBox="1"/>
          <p:nvPr/>
        </p:nvSpPr>
        <p:spPr>
          <a:xfrm>
            <a:off x="2672854" y="4282616"/>
            <a:ext cx="90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u="sng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Christian Beliefs</a:t>
            </a:r>
            <a:endParaRPr lang="en-GB" sz="900" b="1" u="sng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023819A4-13BE-4C63-83E7-9B736D618340}"/>
              </a:ext>
            </a:extLst>
          </p:cNvPr>
          <p:cNvCxnSpPr>
            <a:cxnSpLocks/>
          </p:cNvCxnSpPr>
          <p:nvPr/>
        </p:nvCxnSpPr>
        <p:spPr>
          <a:xfrm flipV="1">
            <a:off x="3126307" y="4069203"/>
            <a:ext cx="0" cy="218149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65828FBA-6781-452F-9CB2-EFC539B64227}"/>
              </a:ext>
            </a:extLst>
          </p:cNvPr>
          <p:cNvSpPr txBox="1"/>
          <p:nvPr/>
        </p:nvSpPr>
        <p:spPr>
          <a:xfrm>
            <a:off x="305119" y="2326708"/>
            <a:ext cx="100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Incarnation of God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ctr"/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08DCBE48-B91D-447F-88D7-AD530C3E043D}"/>
              </a:ext>
            </a:extLst>
          </p:cNvPr>
          <p:cNvCxnSpPr>
            <a:cxnSpLocks/>
          </p:cNvCxnSpPr>
          <p:nvPr/>
        </p:nvCxnSpPr>
        <p:spPr>
          <a:xfrm>
            <a:off x="1888623" y="3767403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6" name="Picture 30" descr="The Trinity Knot: Find out its Origin and Meaning">
            <a:extLst>
              <a:ext uri="{FF2B5EF4-FFF2-40B4-BE49-F238E27FC236}">
                <a16:creationId xmlns:a16="http://schemas.microsoft.com/office/drawing/2014/main" id="{FCE732D9-580E-4FBA-BB1F-25470CCF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01" y="3260748"/>
            <a:ext cx="426733" cy="4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" name="Picture 34" descr="Jesus Christ Cross Symbol... Black (16 X 7.8 inch) ZK6X4: Amazon.co.uk:  Kitchen &amp;amp; Home">
            <a:extLst>
              <a:ext uri="{FF2B5EF4-FFF2-40B4-BE49-F238E27FC236}">
                <a16:creationId xmlns:a16="http://schemas.microsoft.com/office/drawing/2014/main" id="{E39D1157-740A-467E-A04C-3987CBFC7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3" b="82857" l="37167" r="61667">
                        <a14:foregroundMark x1="51000" y1="7143" x2="51167" y2="9429"/>
                        <a14:foregroundMark x1="51500" y1="78571" x2="51333" y2="8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13" r="35103" b="11749"/>
          <a:stretch/>
        </p:blipFill>
        <p:spPr bwMode="auto">
          <a:xfrm>
            <a:off x="-37152" y="3597739"/>
            <a:ext cx="648809" cy="10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3673B024-30F6-4405-911C-834ADD0E5646}"/>
              </a:ext>
            </a:extLst>
          </p:cNvPr>
          <p:cNvCxnSpPr>
            <a:cxnSpLocks/>
          </p:cNvCxnSpPr>
          <p:nvPr/>
        </p:nvCxnSpPr>
        <p:spPr>
          <a:xfrm flipV="1">
            <a:off x="5314812" y="4290278"/>
            <a:ext cx="405341" cy="7601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E223DB38-3818-49E3-ADB2-1673B95B4B13}"/>
              </a:ext>
            </a:extLst>
          </p:cNvPr>
          <p:cNvCxnSpPr>
            <a:cxnSpLocks/>
          </p:cNvCxnSpPr>
          <p:nvPr/>
        </p:nvCxnSpPr>
        <p:spPr>
          <a:xfrm>
            <a:off x="4938638" y="3774357"/>
            <a:ext cx="0" cy="281676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208F7BDE-0F24-4D48-A223-9CFE005C31BE}"/>
              </a:ext>
            </a:extLst>
          </p:cNvPr>
          <p:cNvCxnSpPr>
            <a:cxnSpLocks/>
          </p:cNvCxnSpPr>
          <p:nvPr/>
        </p:nvCxnSpPr>
        <p:spPr>
          <a:xfrm flipH="1">
            <a:off x="5430588" y="2656394"/>
            <a:ext cx="407543" cy="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xaminer report: Component 3 NEA Spoken language - June 2018">
            <a:extLst>
              <a:ext uri="{FF2B5EF4-FFF2-40B4-BE49-F238E27FC236}">
                <a16:creationId xmlns:a16="http://schemas.microsoft.com/office/drawing/2014/main" id="{99B1597E-5DDA-45FC-8978-EF0856B1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29" y="3031259"/>
            <a:ext cx="1069425" cy="62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6093F30-8750-4D92-9E91-620929B31523}"/>
              </a:ext>
            </a:extLst>
          </p:cNvPr>
          <p:cNvSpPr txBox="1"/>
          <p:nvPr/>
        </p:nvSpPr>
        <p:spPr>
          <a:xfrm>
            <a:off x="1144041" y="7268907"/>
            <a:ext cx="825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Prophethood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308238-E73E-FE0D-456B-1488DFA7221B}"/>
              </a:ext>
            </a:extLst>
          </p:cNvPr>
          <p:cNvSpPr txBox="1"/>
          <p:nvPr/>
        </p:nvSpPr>
        <p:spPr>
          <a:xfrm>
            <a:off x="1625064" y="8196869"/>
            <a:ext cx="541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Qur’an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DB9060-3075-8AD8-E174-DA17AD3BF0E3}"/>
              </a:ext>
            </a:extLst>
          </p:cNvPr>
          <p:cNvSpPr txBox="1"/>
          <p:nvPr/>
        </p:nvSpPr>
        <p:spPr>
          <a:xfrm>
            <a:off x="1756315" y="7297093"/>
            <a:ext cx="87318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Microsoft New Tai Lue"/>
                <a:cs typeface="Microsoft New Tai Lue"/>
              </a:rPr>
              <a:t>Festivals</a:t>
            </a:r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A91593-10E4-B813-0DC9-D927DC86241B}"/>
              </a:ext>
            </a:extLst>
          </p:cNvPr>
          <p:cNvCxnSpPr>
            <a:cxnSpLocks/>
          </p:cNvCxnSpPr>
          <p:nvPr/>
        </p:nvCxnSpPr>
        <p:spPr>
          <a:xfrm>
            <a:off x="1694152" y="7675586"/>
            <a:ext cx="5333" cy="215444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3B7A7F-C69D-88B3-E358-A006F8D828FE}"/>
              </a:ext>
            </a:extLst>
          </p:cNvPr>
          <p:cNvCxnSpPr>
            <a:cxnSpLocks/>
          </p:cNvCxnSpPr>
          <p:nvPr/>
        </p:nvCxnSpPr>
        <p:spPr>
          <a:xfrm flipV="1">
            <a:off x="1967341" y="7871404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65354D6-9FC2-B1B7-49D1-240A1BC85E6B}"/>
              </a:ext>
            </a:extLst>
          </p:cNvPr>
          <p:cNvCxnSpPr>
            <a:cxnSpLocks/>
          </p:cNvCxnSpPr>
          <p:nvPr/>
        </p:nvCxnSpPr>
        <p:spPr>
          <a:xfrm>
            <a:off x="2245893" y="7566927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80A6477-6B6C-15F2-E375-1BD3776504DF}"/>
              </a:ext>
            </a:extLst>
          </p:cNvPr>
          <p:cNvSpPr txBox="1"/>
          <p:nvPr/>
        </p:nvSpPr>
        <p:spPr>
          <a:xfrm>
            <a:off x="989427" y="8151931"/>
            <a:ext cx="1126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Islam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ABA7D6-639E-B615-6325-68F59BA355BC}"/>
              </a:ext>
            </a:extLst>
          </p:cNvPr>
          <p:cNvCxnSpPr>
            <a:cxnSpLocks/>
          </p:cNvCxnSpPr>
          <p:nvPr/>
        </p:nvCxnSpPr>
        <p:spPr>
          <a:xfrm flipV="1">
            <a:off x="1551067" y="7905742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2ADEAAD-6D4A-9415-13A2-314F1DB32BA3}"/>
              </a:ext>
            </a:extLst>
          </p:cNvPr>
          <p:cNvCxnSpPr>
            <a:cxnSpLocks/>
          </p:cNvCxnSpPr>
          <p:nvPr/>
        </p:nvCxnSpPr>
        <p:spPr>
          <a:xfrm flipV="1">
            <a:off x="4687615" y="7913132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948A36-F94C-BAE1-5E71-C4C9B9251CEB}"/>
              </a:ext>
            </a:extLst>
          </p:cNvPr>
          <p:cNvCxnSpPr>
            <a:cxnSpLocks/>
          </p:cNvCxnSpPr>
          <p:nvPr/>
        </p:nvCxnSpPr>
        <p:spPr>
          <a:xfrm>
            <a:off x="4299950" y="7597710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3FDBF0B-927B-1689-97D9-086FF7B422DB}"/>
              </a:ext>
            </a:extLst>
          </p:cNvPr>
          <p:cNvCxnSpPr>
            <a:cxnSpLocks/>
          </p:cNvCxnSpPr>
          <p:nvPr/>
        </p:nvCxnSpPr>
        <p:spPr>
          <a:xfrm>
            <a:off x="5170593" y="7606774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9E60DBD-5EE9-F9E7-68E7-33933080F784}"/>
              </a:ext>
            </a:extLst>
          </p:cNvPr>
          <p:cNvSpPr txBox="1"/>
          <p:nvPr/>
        </p:nvSpPr>
        <p:spPr>
          <a:xfrm>
            <a:off x="5306445" y="8106285"/>
            <a:ext cx="1205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Sikhism</a:t>
            </a:r>
            <a:endParaRPr lang="en-GB" sz="900" b="1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40CE545-F2DB-E02E-C6E4-9D24EF51FDE4}"/>
              </a:ext>
            </a:extLst>
          </p:cNvPr>
          <p:cNvCxnSpPr>
            <a:cxnSpLocks/>
          </p:cNvCxnSpPr>
          <p:nvPr/>
        </p:nvCxnSpPr>
        <p:spPr>
          <a:xfrm flipH="1" flipV="1">
            <a:off x="5633387" y="7813416"/>
            <a:ext cx="143127" cy="304208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33B6010-DF96-67D9-B1D1-A43CFC665DD7}"/>
              </a:ext>
            </a:extLst>
          </p:cNvPr>
          <p:cNvCxnSpPr>
            <a:cxnSpLocks/>
          </p:cNvCxnSpPr>
          <p:nvPr/>
        </p:nvCxnSpPr>
        <p:spPr>
          <a:xfrm flipH="1">
            <a:off x="5843789" y="6932246"/>
            <a:ext cx="341211" cy="9697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C43EA6-8DA3-638C-1976-BBEA58BBCD0E}"/>
              </a:ext>
            </a:extLst>
          </p:cNvPr>
          <p:cNvSpPr txBox="1"/>
          <p:nvPr/>
        </p:nvSpPr>
        <p:spPr>
          <a:xfrm>
            <a:off x="6048363" y="6724743"/>
            <a:ext cx="75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Guru Granth Sahib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7DBB510-ECF4-B15C-8E92-4666A7A8517B}"/>
              </a:ext>
            </a:extLst>
          </p:cNvPr>
          <p:cNvSpPr txBox="1"/>
          <p:nvPr/>
        </p:nvSpPr>
        <p:spPr>
          <a:xfrm>
            <a:off x="1660644" y="6005711"/>
            <a:ext cx="794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Theodicies </a:t>
            </a:r>
            <a:endParaRPr lang="en-GB" sz="9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AB042AF9-E5C6-59AC-C61B-376D82E7467D}"/>
              </a:ext>
            </a:extLst>
          </p:cNvPr>
          <p:cNvCxnSpPr>
            <a:cxnSpLocks/>
          </p:cNvCxnSpPr>
          <p:nvPr/>
        </p:nvCxnSpPr>
        <p:spPr>
          <a:xfrm flipV="1">
            <a:off x="2318319" y="6289441"/>
            <a:ext cx="0" cy="304208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F63B0935-A4B4-AA4A-9E25-DF92A2812E88}"/>
              </a:ext>
            </a:extLst>
          </p:cNvPr>
          <p:cNvSpPr txBox="1"/>
          <p:nvPr/>
        </p:nvSpPr>
        <p:spPr>
          <a:xfrm>
            <a:off x="3552105" y="6083569"/>
            <a:ext cx="911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Does God exist?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DFD0F2DC-4B75-1202-C908-F64F1EDC8988}"/>
              </a:ext>
            </a:extLst>
          </p:cNvPr>
          <p:cNvSpPr txBox="1"/>
          <p:nvPr/>
        </p:nvSpPr>
        <p:spPr>
          <a:xfrm>
            <a:off x="3195037" y="6919590"/>
            <a:ext cx="91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Design argument 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F3B354CB-8CF2-0B83-5F65-D7401C387F61}"/>
              </a:ext>
            </a:extLst>
          </p:cNvPr>
          <p:cNvSpPr txBox="1"/>
          <p:nvPr/>
        </p:nvSpPr>
        <p:spPr>
          <a:xfrm>
            <a:off x="2850798" y="6027755"/>
            <a:ext cx="91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Cosmological argument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AF430C63-E4FA-61B2-FC75-1105B40F1B0F}"/>
              </a:ext>
            </a:extLst>
          </p:cNvPr>
          <p:cNvSpPr txBox="1"/>
          <p:nvPr/>
        </p:nvSpPr>
        <p:spPr>
          <a:xfrm>
            <a:off x="2663712" y="6901939"/>
            <a:ext cx="79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Evil and Suffering</a:t>
            </a:r>
            <a:endParaRPr lang="en-GB" sz="9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2CFCDFB8-9D41-553D-846E-7067251E777F}"/>
              </a:ext>
            </a:extLst>
          </p:cNvPr>
          <p:cNvSpPr txBox="1"/>
          <p:nvPr/>
        </p:nvSpPr>
        <p:spPr>
          <a:xfrm>
            <a:off x="2342959" y="5921028"/>
            <a:ext cx="63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Existence of Evil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BE8570CF-AB91-B70C-5805-99B54CD337BD}"/>
              </a:ext>
            </a:extLst>
          </p:cNvPr>
          <p:cNvSpPr txBox="1"/>
          <p:nvPr/>
        </p:nvSpPr>
        <p:spPr>
          <a:xfrm>
            <a:off x="1941478" y="6947802"/>
            <a:ext cx="91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Nature Vs Nurture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1BC838C7-3593-7715-CF72-A5A6B7798E57}"/>
              </a:ext>
            </a:extLst>
          </p:cNvPr>
          <p:cNvSpPr txBox="1"/>
          <p:nvPr/>
        </p:nvSpPr>
        <p:spPr>
          <a:xfrm>
            <a:off x="4842502" y="5543785"/>
            <a:ext cx="711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Morality</a:t>
            </a:r>
            <a:endParaRPr lang="en-GB" sz="80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F2F36C2C-0137-61B2-78D7-C46E4DFA34D4}"/>
              </a:ext>
            </a:extLst>
          </p:cNvPr>
          <p:cNvCxnSpPr>
            <a:cxnSpLocks/>
          </p:cNvCxnSpPr>
          <p:nvPr/>
        </p:nvCxnSpPr>
        <p:spPr>
          <a:xfrm flipV="1">
            <a:off x="5190218" y="5306079"/>
            <a:ext cx="0" cy="288000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8" descr="Star and Crescent Islamic symbol">
            <a:extLst>
              <a:ext uri="{FF2B5EF4-FFF2-40B4-BE49-F238E27FC236}">
                <a16:creationId xmlns:a16="http://schemas.microsoft.com/office/drawing/2014/main" id="{FD13D857-614E-C57B-1669-428C7E37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7923">
            <a:off x="5986487" y="3697633"/>
            <a:ext cx="665823" cy="6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6CE34F02-40D4-12F0-389B-26720D9B1474}"/>
              </a:ext>
            </a:extLst>
          </p:cNvPr>
          <p:cNvSpPr txBox="1"/>
          <p:nvPr/>
        </p:nvSpPr>
        <p:spPr>
          <a:xfrm>
            <a:off x="3939981" y="7051249"/>
            <a:ext cx="827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Miracles</a:t>
            </a:r>
            <a:endParaRPr lang="en-GB" sz="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2D06CBC-D7EA-9BC8-11CD-370B89C6AC77}"/>
              </a:ext>
            </a:extLst>
          </p:cNvPr>
          <p:cNvCxnSpPr>
            <a:cxnSpLocks/>
            <a:stCxn id="144" idx="0"/>
          </p:cNvCxnSpPr>
          <p:nvPr/>
        </p:nvCxnSpPr>
        <p:spPr>
          <a:xfrm flipH="1" flipV="1">
            <a:off x="4321125" y="6591410"/>
            <a:ext cx="32564" cy="459839"/>
          </a:xfrm>
          <a:prstGeom prst="line">
            <a:avLst/>
          </a:prstGeom>
          <a:ln w="19050">
            <a:solidFill>
              <a:srgbClr val="CC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8BD94B41-C2A5-5A1E-2148-254B5D9C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" y="84643"/>
            <a:ext cx="1525195" cy="6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AEF46-9974-8F4E-6201-DFE386AC2E7D}"/>
              </a:ext>
            </a:extLst>
          </p:cNvPr>
          <p:cNvSpPr txBox="1"/>
          <p:nvPr/>
        </p:nvSpPr>
        <p:spPr>
          <a:xfrm>
            <a:off x="213906" y="2511332"/>
            <a:ext cx="360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B74CE9-4C3D-7B3E-41FF-1EE6CC58622B}"/>
              </a:ext>
            </a:extLst>
          </p:cNvPr>
          <p:cNvCxnSpPr>
            <a:cxnSpLocks/>
          </p:cNvCxnSpPr>
          <p:nvPr/>
        </p:nvCxnSpPr>
        <p:spPr>
          <a:xfrm flipV="1">
            <a:off x="2588546" y="7855572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12A1D5-F022-5FE7-05E1-9F83196CD3AC}"/>
              </a:ext>
            </a:extLst>
          </p:cNvPr>
          <p:cNvSpPr txBox="1"/>
          <p:nvPr/>
        </p:nvSpPr>
        <p:spPr>
          <a:xfrm>
            <a:off x="1976132" y="8164702"/>
            <a:ext cx="112628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00" dirty="0">
                <a:latin typeface="Microsoft New Tai Lue"/>
                <a:cs typeface="Microsoft New Tai Lue"/>
              </a:rPr>
              <a:t>Five pillars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5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70EAAD70FB6458F3F2F4EFBBE0FBA" ma:contentTypeVersion="17" ma:contentTypeDescription="Create a new document." ma:contentTypeScope="" ma:versionID="f14cb2e5ce51619e0b9b3a698944cae0">
  <xsd:schema xmlns:xsd="http://www.w3.org/2001/XMLSchema" xmlns:xs="http://www.w3.org/2001/XMLSchema" xmlns:p="http://schemas.microsoft.com/office/2006/metadata/properties" xmlns:ns2="5f19482f-6f98-46a1-b2c0-1019f2bf51b4" xmlns:ns3="c188e830-4ae1-4435-8f18-6f17871ca8e5" targetNamespace="http://schemas.microsoft.com/office/2006/metadata/properties" ma:root="true" ma:fieldsID="4a048146f0650bda477f4b2c3cafb622" ns2:_="" ns3:_="">
    <xsd:import namespace="5f19482f-6f98-46a1-b2c0-1019f2bf51b4"/>
    <xsd:import namespace="c188e830-4ae1-4435-8f18-6f17871ca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9482f-6f98-46a1-b2c0-1019f2bf5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3dd4238-02e9-43e5-8c39-62389a2305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8e830-4ae1-4435-8f18-6f17871ca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595f16b-800d-4901-8f4b-5f2e86438247}" ma:internalName="TaxCatchAll" ma:showField="CatchAllData" ma:web="c188e830-4ae1-4435-8f18-6f17871ca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19482f-6f98-46a1-b2c0-1019f2bf51b4">
      <Terms xmlns="http://schemas.microsoft.com/office/infopath/2007/PartnerControls"/>
    </lcf76f155ced4ddcb4097134ff3c332f>
    <TaxCatchAll xmlns="c188e830-4ae1-4435-8f18-6f17871ca8e5" xsi:nil="true"/>
    <SharedWithUsers xmlns="c188e830-4ae1-4435-8f18-6f17871ca8e5">
      <UserInfo>
        <DisplayName>Arslan Shafiq</DisplayName>
        <AccountId>24</AccountId>
        <AccountType/>
      </UserInfo>
      <UserInfo>
        <DisplayName>Fatima Zahra</DisplayName>
        <AccountId>13</AccountId>
        <AccountType/>
      </UserInfo>
      <UserInfo>
        <DisplayName>Sumaan Hussain</DisplayName>
        <AccountId>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283DAA5-E65E-45E3-AF8F-5FC3D905B5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074291-642F-4395-B901-4A6F1E49D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19482f-6f98-46a1-b2c0-1019f2bf51b4"/>
    <ds:schemaRef ds:uri="c188e830-4ae1-4435-8f18-6f17871ca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D0AA0B-0B9E-44FA-97F0-15572339369F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c188e830-4ae1-4435-8f18-6f17871ca8e5"/>
    <ds:schemaRef ds:uri="http://schemas.microsoft.com/office/infopath/2007/PartnerControls"/>
    <ds:schemaRef ds:uri="http://schemas.openxmlformats.org/package/2006/metadata/core-properties"/>
    <ds:schemaRef ds:uri="5f19482f-6f98-46a1-b2c0-1019f2bf51b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231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Microsoft New Tai Lue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Nahar</dc:creator>
  <cp:lastModifiedBy>Ms Hanif</cp:lastModifiedBy>
  <cp:revision>38</cp:revision>
  <cp:lastPrinted>2018-09-02T17:44:52Z</cp:lastPrinted>
  <dcterms:created xsi:type="dcterms:W3CDTF">2018-02-08T08:28:53Z</dcterms:created>
  <dcterms:modified xsi:type="dcterms:W3CDTF">2024-06-18T12:43:10Z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0x010100F0070EAAD70FB6458F3F2F4EFBBE0FBA</vt:lpwstr>
  </property>
  <property fmtid="{D5CDD505-2E9C-101B-9397-08002B2CF9AE}" pid="3" name="MediaServiceImageTags">
    <vt:lpwstr/>
  </property>
</Properties>
</file>