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6F87-1DC8-2CDB-EE77-0D3153A82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65429-85C5-7678-50B8-FECD0F6CB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6FE54-4626-94DD-AC8B-789C3261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A7-F57C-44DF-BC5A-CB72D0A6143C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8820-B231-3213-D36C-6E34C93F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60904-BFB8-0E48-E9CE-1E68985A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58A3-7ED9-4F12-9681-D616CCB10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0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A768-9166-DC83-2595-3A7C783C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369EE-4F79-A13A-8166-A0579E036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B492E-67D9-998A-7423-5CAD2F6C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A7-F57C-44DF-BC5A-CB72D0A6143C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8872D-FBC4-7E34-90EC-71C54ED4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7EA69-A4D5-317A-5387-8E0A00D4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58A3-7ED9-4F12-9681-D616CCB10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69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1131-F7C7-2A16-B099-C4BB18E34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B2A36-973A-EBEA-75F6-3B53D7F31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CA343-DB0F-C2B7-04A2-E98F6FB2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A7-F57C-44DF-BC5A-CB72D0A6143C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1C92A-0488-1E6F-00A4-3AB5F4CC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E4A4-00A5-20B5-C22A-0CD39A5E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58A3-7ED9-4F12-9681-D616CCB10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0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0249-7DBB-2796-BC71-9F160722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2987A-177D-9E67-C510-E6F89F19F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002F2-6E59-3506-2059-BFFCA00F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A7-F57C-44DF-BC5A-CB72D0A6143C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8951B-92A8-8FAF-9B5A-DB565A98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815DE-6CC7-19FE-A116-F49939EA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58A3-7ED9-4F12-9681-D616CCB10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37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9F3E-6E13-9EA8-BA3C-56BD7104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ECDBC-60FC-FB41-C649-7422D2A1C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97784-4BB1-08E6-0FF4-0E665CE9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A7-F57C-44DF-BC5A-CB72D0A6143C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49EE7-EC8B-128A-C687-A0E45F7A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FA531-3DD4-8E70-3FE1-F5CE67DA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58A3-7ED9-4F12-9681-D616CCB10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88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749EB-1373-FD58-CFEC-57F9C0F9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F03C5-3CCE-59D6-349F-AC1DA6CE7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A0CC9-A3B1-DA75-9220-31E8CF73D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DEFC1-6A38-4561-D141-DACA3CBA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A7-F57C-44DF-BC5A-CB72D0A6143C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FD96F-CBA5-8B8E-E3E7-9327476B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00B28-A61B-5909-8D84-A7F15961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58A3-7ED9-4F12-9681-D616CCB10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6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BD47F-4F30-8778-0828-D3E184B5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924DD-4737-A8EA-D017-4695DB65A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216A4-2696-2080-D3FA-15DEE325B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B7D88-3737-D5C6-427C-2BB93625D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C1931-C294-F01D-E47D-FD15BFFD5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13A70-6C50-FD26-E475-E89855A8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A7-F57C-44DF-BC5A-CB72D0A6143C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CC902-48A8-920A-2CC9-CCF90D97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953E0-1372-61A8-B565-82ED4B8C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58A3-7ED9-4F12-9681-D616CCB10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0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CDA29-D295-99A1-C36E-136DC052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28020-B41E-23C3-8741-98ED5F5C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A7-F57C-44DF-BC5A-CB72D0A6143C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869ED-469F-5A56-627F-27EDBCFC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D629-6554-F8EF-226F-29B9AED90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58A3-7ED9-4F12-9681-D616CCB10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6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BB0BC8-588C-5B13-E041-98FAACA5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A7-F57C-44DF-BC5A-CB72D0A6143C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AB0EC-A829-8938-32CB-CA56FDDB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01B78-B29F-3FFD-AF2C-8BC71A61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58A3-7ED9-4F12-9681-D616CCB10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4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45A5-F143-F402-CE13-B9005B9E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E43BF-7707-823E-686E-1FCED11FD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4F7E8-7A09-41AF-D04C-D3DB2864A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CDF80-048A-0551-A2F0-285FA3EC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A7-F57C-44DF-BC5A-CB72D0A6143C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481D3-C198-A3BF-EFD6-B58041C4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28DCD-750C-A6B3-4519-CAC5C200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58A3-7ED9-4F12-9681-D616CCB10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9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7C05-BB2A-5A5C-4BDE-7DDA7CA3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69779E-1018-ECC3-D01C-0E620020C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DF4BF-CA2F-6F10-A321-98A717E02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22CE6-9A71-4F95-297E-47CD5A6F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A7-F57C-44DF-BC5A-CB72D0A6143C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3CF84-3C99-47EE-DC71-F03F4E3A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D9A61-4835-823D-3A88-0AA6B40E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58A3-7ED9-4F12-9681-D616CCB10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57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D1B39-8714-12F1-EBE9-F8ECE586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4AFAB-6E93-BB43-6EBB-F9E62B1F1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4223C-ADED-57B6-D398-6883AB62A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56A5A7-F57C-44DF-BC5A-CB72D0A6143C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5EBA-F589-A455-4295-6DA4F6D02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8CB8F-5291-65DC-1628-B6BED56D0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9158A3-7ED9-4F12-9681-D616CCB10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4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01D8-FA68-C5E0-EF1D-218DDDC9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299" y="227715"/>
            <a:ext cx="5433134" cy="993158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The uniform </a:t>
            </a:r>
            <a:endParaRPr lang="en-GB" sz="8000" b="1" dirty="0"/>
          </a:p>
        </p:txBody>
      </p:sp>
      <p:pic>
        <p:nvPicPr>
          <p:cNvPr id="1026" name="Picture 2" descr="Rockwood Academy – Clive Mark">
            <a:extLst>
              <a:ext uri="{FF2B5EF4-FFF2-40B4-BE49-F238E27FC236}">
                <a16:creationId xmlns:a16="http://schemas.microsoft.com/office/drawing/2014/main" id="{0E8D7828-9ABF-386E-A69E-8D40138A41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8" y="1467129"/>
            <a:ext cx="1908698" cy="202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fence secretary meets new army cadets at former Trojan Horse school ...">
            <a:extLst>
              <a:ext uri="{FF2B5EF4-FFF2-40B4-BE49-F238E27FC236}">
                <a16:creationId xmlns:a16="http://schemas.microsoft.com/office/drawing/2014/main" id="{2904609D-22BF-28CF-D49F-E26022232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55" y="1477951"/>
            <a:ext cx="1793289" cy="20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ckwood Academy – Centre for Holocaust Education">
            <a:extLst>
              <a:ext uri="{FF2B5EF4-FFF2-40B4-BE49-F238E27FC236}">
                <a16:creationId xmlns:a16="http://schemas.microsoft.com/office/drawing/2014/main" id="{93580F84-FA2E-CABE-58D9-927F083C2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620" y="1129989"/>
            <a:ext cx="2089212" cy="208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ckwood Girls Polo – Crested School Wear">
            <a:extLst>
              <a:ext uri="{FF2B5EF4-FFF2-40B4-BE49-F238E27FC236}">
                <a16:creationId xmlns:a16="http://schemas.microsoft.com/office/drawing/2014/main" id="{F1293467-71B1-EBC9-1689-66B53A389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113" y="1041613"/>
            <a:ext cx="2290438" cy="22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ockwood Boys Mid-Layer – Crested School Wear">
            <a:extLst>
              <a:ext uri="{FF2B5EF4-FFF2-40B4-BE49-F238E27FC236}">
                <a16:creationId xmlns:a16="http://schemas.microsoft.com/office/drawing/2014/main" id="{2D361DFE-1562-1107-64B8-108176413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53" y="3160842"/>
            <a:ext cx="2612994" cy="21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OCKWOOD ACADEMY PE SHORTS – Clive Mark">
            <a:extLst>
              <a:ext uri="{FF2B5EF4-FFF2-40B4-BE49-F238E27FC236}">
                <a16:creationId xmlns:a16="http://schemas.microsoft.com/office/drawing/2014/main" id="{874F54D1-97FB-D337-9F06-2C70E9B75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704" y="2989368"/>
            <a:ext cx="1486639" cy="21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ike Boys Nike Air Force 1 (GS) White/White/White | Culture Kings">
            <a:extLst>
              <a:ext uri="{FF2B5EF4-FFF2-40B4-BE49-F238E27FC236}">
                <a16:creationId xmlns:a16="http://schemas.microsoft.com/office/drawing/2014/main" id="{4984A648-85B1-7EDC-360E-CC0C434E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52" y="5406501"/>
            <a:ext cx="1257670" cy="7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ike Boys Nike Air Force 1 (GS) White/White/White | Culture Kings">
            <a:extLst>
              <a:ext uri="{FF2B5EF4-FFF2-40B4-BE49-F238E27FC236}">
                <a16:creationId xmlns:a16="http://schemas.microsoft.com/office/drawing/2014/main" id="{45835155-6F88-D372-B1E1-54ADCD581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003" y="5175586"/>
            <a:ext cx="1242040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oys Grey School Slim Fit Adjustable Waist Trousers | School | George">
            <a:extLst>
              <a:ext uri="{FF2B5EF4-FFF2-40B4-BE49-F238E27FC236}">
                <a16:creationId xmlns:a16="http://schemas.microsoft.com/office/drawing/2014/main" id="{63154FBA-3ED1-30FB-020E-B5B01728F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2" y="3732233"/>
            <a:ext cx="1628641" cy="24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6" descr="Thumbnail 1 of 5">
            <a:extLst>
              <a:ext uri="{FF2B5EF4-FFF2-40B4-BE49-F238E27FC236}">
                <a16:creationId xmlns:a16="http://schemas.microsoft.com/office/drawing/2014/main" id="{9DBD57B0-6992-DEBE-B715-B8A2963F1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2807E-C495-668B-EB5A-C636C6E6E8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9524" y="2989866"/>
            <a:ext cx="1373519" cy="1283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20A118-FA42-1632-CEF4-DBEBA98A9F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6626" y="4064467"/>
            <a:ext cx="2021774" cy="1760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1A61B0-FAFD-CB40-367E-F33C476C59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5654" y="1084112"/>
            <a:ext cx="1762711" cy="1888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192A84-8926-20DE-3141-B3B5F7F3F5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4734" y="3776621"/>
            <a:ext cx="2128768" cy="2165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A956CA-5A46-B413-A866-FACEDB710C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562" y="227715"/>
            <a:ext cx="1314409" cy="1356313"/>
          </a:xfrm>
          <a:prstGeom prst="rect">
            <a:avLst/>
          </a:prstGeom>
        </p:spPr>
      </p:pic>
      <p:pic>
        <p:nvPicPr>
          <p:cNvPr id="6" name="Picture 2" descr="Pick And Mix School Printed Lanyard Multipack - Pack 50 | Total ID">
            <a:extLst>
              <a:ext uri="{FF2B5EF4-FFF2-40B4-BE49-F238E27FC236}">
                <a16:creationId xmlns:a16="http://schemas.microsoft.com/office/drawing/2014/main" id="{91A223BE-7456-6BEE-08B0-5FC0DECD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65" y="2512437"/>
            <a:ext cx="1945778" cy="206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65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The uniform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uniform </dc:title>
  <dc:creator>Richard Reeve</dc:creator>
  <cp:lastModifiedBy>Richard Reeve</cp:lastModifiedBy>
  <cp:revision>1</cp:revision>
  <dcterms:created xsi:type="dcterms:W3CDTF">2024-05-16T08:34:28Z</dcterms:created>
  <dcterms:modified xsi:type="dcterms:W3CDTF">2024-05-16T08:34:47Z</dcterms:modified>
</cp:coreProperties>
</file>