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8" d="100"/>
          <a:sy n="38" d="100"/>
        </p:scale>
        <p:origin x="20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967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692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10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042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10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652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50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67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82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402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808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7648F-7687-4210-BBA8-C6E29A14460D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43F246-429E-4E8E-B98E-F051AF8C3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5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7FBC014-BDD9-C224-98D0-E1E57C3BA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861" y="76200"/>
            <a:ext cx="5121477" cy="1264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505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A3 Paper (297x420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Vimal Makwana</dc:creator>
  <cp:lastModifiedBy>Vimal Makwana</cp:lastModifiedBy>
  <cp:revision>1</cp:revision>
  <dcterms:created xsi:type="dcterms:W3CDTF">2026-05-06T08:20:31Z</dcterms:created>
  <dcterms:modified xsi:type="dcterms:W3CDTF">2026-05-06T08:22:21Z</dcterms:modified>
</cp:coreProperties>
</file>